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2" r:id="rId2"/>
    <p:sldId id="330" r:id="rId3"/>
    <p:sldId id="333" r:id="rId4"/>
    <p:sldId id="340" r:id="rId5"/>
    <p:sldId id="341" r:id="rId6"/>
    <p:sldId id="343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414" y="31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36F71-3A62-5FC4-3DCB-D29A49041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A99CE8B-6DD4-762E-95AC-3EAC7852BB42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16069235-D3B9-DFF3-D799-772261763100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D36D2A8-578A-5CA4-B612-CF206EDF50E1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37CFED5-BB97-9A6A-D9E4-0949850ED855}"/>
              </a:ext>
            </a:extLst>
          </p:cNvPr>
          <p:cNvSpPr txBox="1"/>
          <p:nvPr/>
        </p:nvSpPr>
        <p:spPr>
          <a:xfrm>
            <a:off x="1013460" y="1143001"/>
            <a:ext cx="7879080" cy="461432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</a:rPr>
              <a:t>クマ出没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危険地域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165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ADF8F8D-5A99-E733-148F-638BB7303A65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8FE61E30-5ECA-9B51-3480-E23FEB028A7C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3DA06E62-BFF9-E4E5-2D5B-14E8A33B6D46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1D85BD0-FCC6-0317-3595-819956776946}"/>
              </a:ext>
            </a:extLst>
          </p:cNvPr>
          <p:cNvSpPr txBox="1"/>
          <p:nvPr/>
        </p:nvSpPr>
        <p:spPr>
          <a:xfrm>
            <a:off x="1013460" y="4908175"/>
            <a:ext cx="7879080" cy="112340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この地域はクマの出没が頻発しています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立ち入りは控え、安全なルートを選びましょう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AFD45E4-C060-3E30-9932-8E7F1FDC64D7}"/>
              </a:ext>
            </a:extLst>
          </p:cNvPr>
          <p:cNvSpPr txBox="1"/>
          <p:nvPr/>
        </p:nvSpPr>
        <p:spPr>
          <a:xfrm>
            <a:off x="1013460" y="982944"/>
            <a:ext cx="7879080" cy="355539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クマ出没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危険地域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9528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>
            <a:extLst>
              <a:ext uri="{FF2B5EF4-FFF2-40B4-BE49-F238E27FC236}">
                <a16:creationId xmlns:a16="http://schemas.microsoft.com/office/drawing/2014/main" id="{BDB352B1-AB36-0695-2318-017C8A401A1E}"/>
              </a:ext>
            </a:extLst>
          </p:cNvPr>
          <p:cNvSpPr txBox="1"/>
          <p:nvPr/>
        </p:nvSpPr>
        <p:spPr>
          <a:xfrm rot="5400000">
            <a:off x="5633280" y="2516601"/>
            <a:ext cx="5882118" cy="184850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クマ出没注意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C082BF69-DC7D-F358-4D47-C7CB0E6CB625}"/>
              </a:ext>
            </a:extLst>
          </p:cNvPr>
          <p:cNvSpPr txBox="1"/>
          <p:nvPr/>
        </p:nvSpPr>
        <p:spPr>
          <a:xfrm>
            <a:off x="354669" y="487941"/>
            <a:ext cx="1415772" cy="588211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この地域はクマの出没が頻発しています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D53E1C-3F5B-FF82-B16C-79212162563C}"/>
              </a:ext>
            </a:extLst>
          </p:cNvPr>
          <p:cNvGrpSpPr/>
          <p:nvPr/>
        </p:nvGrpSpPr>
        <p:grpSpPr>
          <a:xfrm>
            <a:off x="2512992" y="1165022"/>
            <a:ext cx="4435392" cy="4551662"/>
            <a:chOff x="1222458" y="3602851"/>
            <a:chExt cx="4435392" cy="4551662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9EE0FE9F-AF8A-6AC9-6DE7-D0914362EE63}"/>
                </a:ext>
              </a:extLst>
            </p:cNvPr>
            <p:cNvSpPr/>
            <p:nvPr/>
          </p:nvSpPr>
          <p:spPr>
            <a:xfrm>
              <a:off x="1222458" y="3862056"/>
              <a:ext cx="4435392" cy="3856216"/>
            </a:xfrm>
            <a:prstGeom prst="roundRect">
              <a:avLst>
                <a:gd name="adj" fmla="val 12862"/>
              </a:avLst>
            </a:prstGeom>
            <a:solidFill>
              <a:srgbClr val="FFFF00"/>
            </a:solidFill>
            <a:ln w="1905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12B9B690-9CFA-6DB3-AC0C-6BA31507289F}"/>
                </a:ext>
              </a:extLst>
            </p:cNvPr>
            <p:cNvGrpSpPr/>
            <p:nvPr/>
          </p:nvGrpSpPr>
          <p:grpSpPr>
            <a:xfrm>
              <a:off x="1659597" y="3602851"/>
              <a:ext cx="3256396" cy="4551662"/>
              <a:chOff x="2016125" y="17463"/>
              <a:chExt cx="2693988" cy="3765550"/>
            </a:xfrm>
          </p:grpSpPr>
          <p:sp>
            <p:nvSpPr>
              <p:cNvPr id="7" name="Freeform 5">
                <a:extLst>
                  <a:ext uri="{FF2B5EF4-FFF2-40B4-BE49-F238E27FC236}">
                    <a16:creationId xmlns:a16="http://schemas.microsoft.com/office/drawing/2014/main" id="{E508B9D0-82DC-02E1-A385-5B0093C7B3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16125" y="17463"/>
                <a:ext cx="2693988" cy="3765550"/>
              </a:xfrm>
              <a:custGeom>
                <a:avLst/>
                <a:gdLst>
                  <a:gd name="T0" fmla="*/ 665 w 1697"/>
                  <a:gd name="T1" fmla="*/ 70 h 2372"/>
                  <a:gd name="T2" fmla="*/ 308 w 1697"/>
                  <a:gd name="T3" fmla="*/ 303 h 2372"/>
                  <a:gd name="T4" fmla="*/ 199 w 1697"/>
                  <a:gd name="T5" fmla="*/ 397 h 2372"/>
                  <a:gd name="T6" fmla="*/ 174 w 1697"/>
                  <a:gd name="T7" fmla="*/ 417 h 2372"/>
                  <a:gd name="T8" fmla="*/ 171 w 1697"/>
                  <a:gd name="T9" fmla="*/ 444 h 2372"/>
                  <a:gd name="T10" fmla="*/ 60 w 1697"/>
                  <a:gd name="T11" fmla="*/ 607 h 2372"/>
                  <a:gd name="T12" fmla="*/ 35 w 1697"/>
                  <a:gd name="T13" fmla="*/ 776 h 2372"/>
                  <a:gd name="T14" fmla="*/ 9 w 1697"/>
                  <a:gd name="T15" fmla="*/ 1068 h 2372"/>
                  <a:gd name="T16" fmla="*/ 138 w 1697"/>
                  <a:gd name="T17" fmla="*/ 1761 h 2372"/>
                  <a:gd name="T18" fmla="*/ 200 w 1697"/>
                  <a:gd name="T19" fmla="*/ 2036 h 2372"/>
                  <a:gd name="T20" fmla="*/ 331 w 1697"/>
                  <a:gd name="T21" fmla="*/ 2020 h 2372"/>
                  <a:gd name="T22" fmla="*/ 444 w 1697"/>
                  <a:gd name="T23" fmla="*/ 2060 h 2372"/>
                  <a:gd name="T24" fmla="*/ 643 w 1697"/>
                  <a:gd name="T25" fmla="*/ 2144 h 2372"/>
                  <a:gd name="T26" fmla="*/ 816 w 1697"/>
                  <a:gd name="T27" fmla="*/ 2187 h 2372"/>
                  <a:gd name="T28" fmla="*/ 926 w 1697"/>
                  <a:gd name="T29" fmla="*/ 2156 h 2372"/>
                  <a:gd name="T30" fmla="*/ 902 w 1697"/>
                  <a:gd name="T31" fmla="*/ 2064 h 2372"/>
                  <a:gd name="T32" fmla="*/ 880 w 1697"/>
                  <a:gd name="T33" fmla="*/ 1926 h 2372"/>
                  <a:gd name="T34" fmla="*/ 869 w 1697"/>
                  <a:gd name="T35" fmla="*/ 1864 h 2372"/>
                  <a:gd name="T36" fmla="*/ 864 w 1697"/>
                  <a:gd name="T37" fmla="*/ 1856 h 2372"/>
                  <a:gd name="T38" fmla="*/ 836 w 1697"/>
                  <a:gd name="T39" fmla="*/ 1798 h 2372"/>
                  <a:gd name="T40" fmla="*/ 950 w 1697"/>
                  <a:gd name="T41" fmla="*/ 1708 h 2372"/>
                  <a:gd name="T42" fmla="*/ 1023 w 1697"/>
                  <a:gd name="T43" fmla="*/ 1535 h 2372"/>
                  <a:gd name="T44" fmla="*/ 1060 w 1697"/>
                  <a:gd name="T45" fmla="*/ 1493 h 2372"/>
                  <a:gd name="T46" fmla="*/ 1060 w 1697"/>
                  <a:gd name="T47" fmla="*/ 1717 h 2372"/>
                  <a:gd name="T48" fmla="*/ 1074 w 1697"/>
                  <a:gd name="T49" fmla="*/ 1806 h 2372"/>
                  <a:gd name="T50" fmla="*/ 1080 w 1697"/>
                  <a:gd name="T51" fmla="*/ 1878 h 2372"/>
                  <a:gd name="T52" fmla="*/ 1078 w 1697"/>
                  <a:gd name="T53" fmla="*/ 1924 h 2372"/>
                  <a:gd name="T54" fmla="*/ 1003 w 1697"/>
                  <a:gd name="T55" fmla="*/ 2099 h 2372"/>
                  <a:gd name="T56" fmla="*/ 1085 w 1697"/>
                  <a:gd name="T57" fmla="*/ 2286 h 2372"/>
                  <a:gd name="T58" fmla="*/ 1139 w 1697"/>
                  <a:gd name="T59" fmla="*/ 2282 h 2372"/>
                  <a:gd name="T60" fmla="*/ 1163 w 1697"/>
                  <a:gd name="T61" fmla="*/ 2339 h 2372"/>
                  <a:gd name="T62" fmla="*/ 1247 w 1697"/>
                  <a:gd name="T63" fmla="*/ 2280 h 2372"/>
                  <a:gd name="T64" fmla="*/ 1315 w 1697"/>
                  <a:gd name="T65" fmla="*/ 2335 h 2372"/>
                  <a:gd name="T66" fmla="*/ 1381 w 1697"/>
                  <a:gd name="T67" fmla="*/ 2290 h 2372"/>
                  <a:gd name="T68" fmla="*/ 1442 w 1697"/>
                  <a:gd name="T69" fmla="*/ 2308 h 2372"/>
                  <a:gd name="T70" fmla="*/ 1438 w 1697"/>
                  <a:gd name="T71" fmla="*/ 2203 h 2372"/>
                  <a:gd name="T72" fmla="*/ 1395 w 1697"/>
                  <a:gd name="T73" fmla="*/ 2104 h 2372"/>
                  <a:gd name="T74" fmla="*/ 1435 w 1697"/>
                  <a:gd name="T75" fmla="*/ 2033 h 2372"/>
                  <a:gd name="T76" fmla="*/ 1529 w 1697"/>
                  <a:gd name="T77" fmla="*/ 1807 h 2372"/>
                  <a:gd name="T78" fmla="*/ 1613 w 1697"/>
                  <a:gd name="T79" fmla="*/ 1712 h 2372"/>
                  <a:gd name="T80" fmla="*/ 1628 w 1697"/>
                  <a:gd name="T81" fmla="*/ 1409 h 2372"/>
                  <a:gd name="T82" fmla="*/ 1637 w 1697"/>
                  <a:gd name="T83" fmla="*/ 1302 h 2372"/>
                  <a:gd name="T84" fmla="*/ 1626 w 1697"/>
                  <a:gd name="T85" fmla="*/ 1090 h 2372"/>
                  <a:gd name="T86" fmla="*/ 1674 w 1697"/>
                  <a:gd name="T87" fmla="*/ 842 h 2372"/>
                  <a:gd name="T88" fmla="*/ 1697 w 1697"/>
                  <a:gd name="T89" fmla="*/ 589 h 2372"/>
                  <a:gd name="T90" fmla="*/ 1597 w 1697"/>
                  <a:gd name="T91" fmla="*/ 481 h 2372"/>
                  <a:gd name="T92" fmla="*/ 1651 w 1697"/>
                  <a:gd name="T93" fmla="*/ 313 h 2372"/>
                  <a:gd name="T94" fmla="*/ 1637 w 1697"/>
                  <a:gd name="T95" fmla="*/ 250 h 2372"/>
                  <a:gd name="T96" fmla="*/ 1541 w 1697"/>
                  <a:gd name="T97" fmla="*/ 197 h 2372"/>
                  <a:gd name="T98" fmla="*/ 1292 w 1697"/>
                  <a:gd name="T99" fmla="*/ 160 h 2372"/>
                  <a:gd name="T100" fmla="*/ 1097 w 1697"/>
                  <a:gd name="T101" fmla="*/ 63 h 2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697" h="2372">
                    <a:moveTo>
                      <a:pt x="983" y="0"/>
                    </a:moveTo>
                    <a:lnTo>
                      <a:pt x="744" y="18"/>
                    </a:lnTo>
                    <a:lnTo>
                      <a:pt x="665" y="70"/>
                    </a:lnTo>
                    <a:lnTo>
                      <a:pt x="565" y="111"/>
                    </a:lnTo>
                    <a:lnTo>
                      <a:pt x="312" y="255"/>
                    </a:lnTo>
                    <a:lnTo>
                      <a:pt x="308" y="303"/>
                    </a:lnTo>
                    <a:lnTo>
                      <a:pt x="308" y="303"/>
                    </a:lnTo>
                    <a:lnTo>
                      <a:pt x="243" y="358"/>
                    </a:lnTo>
                    <a:lnTo>
                      <a:pt x="199" y="397"/>
                    </a:lnTo>
                    <a:lnTo>
                      <a:pt x="176" y="415"/>
                    </a:lnTo>
                    <a:lnTo>
                      <a:pt x="176" y="415"/>
                    </a:lnTo>
                    <a:lnTo>
                      <a:pt x="174" y="417"/>
                    </a:lnTo>
                    <a:lnTo>
                      <a:pt x="173" y="421"/>
                    </a:lnTo>
                    <a:lnTo>
                      <a:pt x="172" y="430"/>
                    </a:lnTo>
                    <a:lnTo>
                      <a:pt x="171" y="444"/>
                    </a:lnTo>
                    <a:lnTo>
                      <a:pt x="68" y="510"/>
                    </a:lnTo>
                    <a:lnTo>
                      <a:pt x="82" y="530"/>
                    </a:lnTo>
                    <a:lnTo>
                      <a:pt x="60" y="607"/>
                    </a:lnTo>
                    <a:lnTo>
                      <a:pt x="74" y="617"/>
                    </a:lnTo>
                    <a:lnTo>
                      <a:pt x="18" y="754"/>
                    </a:lnTo>
                    <a:lnTo>
                      <a:pt x="35" y="776"/>
                    </a:lnTo>
                    <a:lnTo>
                      <a:pt x="27" y="897"/>
                    </a:lnTo>
                    <a:lnTo>
                      <a:pt x="4" y="1000"/>
                    </a:lnTo>
                    <a:lnTo>
                      <a:pt x="9" y="1068"/>
                    </a:lnTo>
                    <a:lnTo>
                      <a:pt x="0" y="1308"/>
                    </a:lnTo>
                    <a:lnTo>
                      <a:pt x="49" y="1380"/>
                    </a:lnTo>
                    <a:lnTo>
                      <a:pt x="138" y="1761"/>
                    </a:lnTo>
                    <a:lnTo>
                      <a:pt x="195" y="1882"/>
                    </a:lnTo>
                    <a:lnTo>
                      <a:pt x="169" y="1979"/>
                    </a:lnTo>
                    <a:lnTo>
                      <a:pt x="200" y="2036"/>
                    </a:lnTo>
                    <a:lnTo>
                      <a:pt x="257" y="2036"/>
                    </a:lnTo>
                    <a:lnTo>
                      <a:pt x="314" y="2045"/>
                    </a:lnTo>
                    <a:lnTo>
                      <a:pt x="331" y="2020"/>
                    </a:lnTo>
                    <a:lnTo>
                      <a:pt x="360" y="2045"/>
                    </a:lnTo>
                    <a:lnTo>
                      <a:pt x="391" y="2010"/>
                    </a:lnTo>
                    <a:lnTo>
                      <a:pt x="444" y="2060"/>
                    </a:lnTo>
                    <a:lnTo>
                      <a:pt x="481" y="2014"/>
                    </a:lnTo>
                    <a:lnTo>
                      <a:pt x="557" y="2106"/>
                    </a:lnTo>
                    <a:lnTo>
                      <a:pt x="643" y="2144"/>
                    </a:lnTo>
                    <a:lnTo>
                      <a:pt x="746" y="2187"/>
                    </a:lnTo>
                    <a:lnTo>
                      <a:pt x="738" y="2144"/>
                    </a:lnTo>
                    <a:lnTo>
                      <a:pt x="816" y="2187"/>
                    </a:lnTo>
                    <a:lnTo>
                      <a:pt x="797" y="2111"/>
                    </a:lnTo>
                    <a:lnTo>
                      <a:pt x="836" y="2109"/>
                    </a:lnTo>
                    <a:lnTo>
                      <a:pt x="926" y="2156"/>
                    </a:lnTo>
                    <a:lnTo>
                      <a:pt x="865" y="2076"/>
                    </a:lnTo>
                    <a:lnTo>
                      <a:pt x="865" y="2036"/>
                    </a:lnTo>
                    <a:lnTo>
                      <a:pt x="902" y="2064"/>
                    </a:lnTo>
                    <a:lnTo>
                      <a:pt x="880" y="1975"/>
                    </a:lnTo>
                    <a:lnTo>
                      <a:pt x="880" y="1926"/>
                    </a:lnTo>
                    <a:lnTo>
                      <a:pt x="880" y="1926"/>
                    </a:lnTo>
                    <a:lnTo>
                      <a:pt x="876" y="1895"/>
                    </a:lnTo>
                    <a:lnTo>
                      <a:pt x="871" y="1873"/>
                    </a:lnTo>
                    <a:lnTo>
                      <a:pt x="869" y="1864"/>
                    </a:lnTo>
                    <a:lnTo>
                      <a:pt x="867" y="1860"/>
                    </a:lnTo>
                    <a:lnTo>
                      <a:pt x="867" y="1860"/>
                    </a:lnTo>
                    <a:lnTo>
                      <a:pt x="864" y="1856"/>
                    </a:lnTo>
                    <a:lnTo>
                      <a:pt x="860" y="1847"/>
                    </a:lnTo>
                    <a:lnTo>
                      <a:pt x="849" y="1827"/>
                    </a:lnTo>
                    <a:lnTo>
                      <a:pt x="836" y="1798"/>
                    </a:lnTo>
                    <a:lnTo>
                      <a:pt x="886" y="1792"/>
                    </a:lnTo>
                    <a:lnTo>
                      <a:pt x="894" y="1734"/>
                    </a:lnTo>
                    <a:lnTo>
                      <a:pt x="950" y="1708"/>
                    </a:lnTo>
                    <a:lnTo>
                      <a:pt x="1007" y="1625"/>
                    </a:lnTo>
                    <a:lnTo>
                      <a:pt x="996" y="1574"/>
                    </a:lnTo>
                    <a:lnTo>
                      <a:pt x="1023" y="1535"/>
                    </a:lnTo>
                    <a:lnTo>
                      <a:pt x="1054" y="1405"/>
                    </a:lnTo>
                    <a:lnTo>
                      <a:pt x="1060" y="1493"/>
                    </a:lnTo>
                    <a:lnTo>
                      <a:pt x="1060" y="1493"/>
                    </a:lnTo>
                    <a:lnTo>
                      <a:pt x="1066" y="1600"/>
                    </a:lnTo>
                    <a:lnTo>
                      <a:pt x="1066" y="1600"/>
                    </a:lnTo>
                    <a:lnTo>
                      <a:pt x="1060" y="1717"/>
                    </a:lnTo>
                    <a:lnTo>
                      <a:pt x="1060" y="1717"/>
                    </a:lnTo>
                    <a:lnTo>
                      <a:pt x="1068" y="1767"/>
                    </a:lnTo>
                    <a:lnTo>
                      <a:pt x="1074" y="1806"/>
                    </a:lnTo>
                    <a:lnTo>
                      <a:pt x="1077" y="1833"/>
                    </a:lnTo>
                    <a:lnTo>
                      <a:pt x="1077" y="1833"/>
                    </a:lnTo>
                    <a:lnTo>
                      <a:pt x="1080" y="1878"/>
                    </a:lnTo>
                    <a:lnTo>
                      <a:pt x="1082" y="1913"/>
                    </a:lnTo>
                    <a:lnTo>
                      <a:pt x="1082" y="1913"/>
                    </a:lnTo>
                    <a:lnTo>
                      <a:pt x="1078" y="1924"/>
                    </a:lnTo>
                    <a:lnTo>
                      <a:pt x="1070" y="1946"/>
                    </a:lnTo>
                    <a:lnTo>
                      <a:pt x="1042" y="2010"/>
                    </a:lnTo>
                    <a:lnTo>
                      <a:pt x="1003" y="2099"/>
                    </a:lnTo>
                    <a:lnTo>
                      <a:pt x="1001" y="2207"/>
                    </a:lnTo>
                    <a:lnTo>
                      <a:pt x="1023" y="2269"/>
                    </a:lnTo>
                    <a:lnTo>
                      <a:pt x="1085" y="2286"/>
                    </a:lnTo>
                    <a:lnTo>
                      <a:pt x="1056" y="2335"/>
                    </a:lnTo>
                    <a:lnTo>
                      <a:pt x="1120" y="2302"/>
                    </a:lnTo>
                    <a:lnTo>
                      <a:pt x="1139" y="2282"/>
                    </a:lnTo>
                    <a:lnTo>
                      <a:pt x="1148" y="2306"/>
                    </a:lnTo>
                    <a:lnTo>
                      <a:pt x="1163" y="2298"/>
                    </a:lnTo>
                    <a:lnTo>
                      <a:pt x="1163" y="2339"/>
                    </a:lnTo>
                    <a:lnTo>
                      <a:pt x="1159" y="2372"/>
                    </a:lnTo>
                    <a:lnTo>
                      <a:pt x="1216" y="2341"/>
                    </a:lnTo>
                    <a:lnTo>
                      <a:pt x="1247" y="2280"/>
                    </a:lnTo>
                    <a:lnTo>
                      <a:pt x="1272" y="2313"/>
                    </a:lnTo>
                    <a:lnTo>
                      <a:pt x="1251" y="2372"/>
                    </a:lnTo>
                    <a:lnTo>
                      <a:pt x="1315" y="2335"/>
                    </a:lnTo>
                    <a:lnTo>
                      <a:pt x="1327" y="2298"/>
                    </a:lnTo>
                    <a:lnTo>
                      <a:pt x="1346" y="2341"/>
                    </a:lnTo>
                    <a:lnTo>
                      <a:pt x="1381" y="2290"/>
                    </a:lnTo>
                    <a:lnTo>
                      <a:pt x="1404" y="2315"/>
                    </a:lnTo>
                    <a:lnTo>
                      <a:pt x="1402" y="2348"/>
                    </a:lnTo>
                    <a:lnTo>
                      <a:pt x="1442" y="2308"/>
                    </a:lnTo>
                    <a:lnTo>
                      <a:pt x="1455" y="2251"/>
                    </a:lnTo>
                    <a:lnTo>
                      <a:pt x="1490" y="2247"/>
                    </a:lnTo>
                    <a:lnTo>
                      <a:pt x="1438" y="2203"/>
                    </a:lnTo>
                    <a:lnTo>
                      <a:pt x="1435" y="2179"/>
                    </a:lnTo>
                    <a:lnTo>
                      <a:pt x="1404" y="2154"/>
                    </a:lnTo>
                    <a:lnTo>
                      <a:pt x="1395" y="2104"/>
                    </a:lnTo>
                    <a:lnTo>
                      <a:pt x="1416" y="2117"/>
                    </a:lnTo>
                    <a:lnTo>
                      <a:pt x="1418" y="2027"/>
                    </a:lnTo>
                    <a:lnTo>
                      <a:pt x="1435" y="2033"/>
                    </a:lnTo>
                    <a:lnTo>
                      <a:pt x="1473" y="1893"/>
                    </a:lnTo>
                    <a:lnTo>
                      <a:pt x="1492" y="1909"/>
                    </a:lnTo>
                    <a:lnTo>
                      <a:pt x="1529" y="1807"/>
                    </a:lnTo>
                    <a:lnTo>
                      <a:pt x="1562" y="1807"/>
                    </a:lnTo>
                    <a:lnTo>
                      <a:pt x="1569" y="1684"/>
                    </a:lnTo>
                    <a:lnTo>
                      <a:pt x="1613" y="1712"/>
                    </a:lnTo>
                    <a:lnTo>
                      <a:pt x="1613" y="1592"/>
                    </a:lnTo>
                    <a:lnTo>
                      <a:pt x="1637" y="1585"/>
                    </a:lnTo>
                    <a:lnTo>
                      <a:pt x="1628" y="1409"/>
                    </a:lnTo>
                    <a:lnTo>
                      <a:pt x="1646" y="1411"/>
                    </a:lnTo>
                    <a:lnTo>
                      <a:pt x="1617" y="1292"/>
                    </a:lnTo>
                    <a:lnTo>
                      <a:pt x="1637" y="1302"/>
                    </a:lnTo>
                    <a:lnTo>
                      <a:pt x="1600" y="1174"/>
                    </a:lnTo>
                    <a:lnTo>
                      <a:pt x="1637" y="1191"/>
                    </a:lnTo>
                    <a:lnTo>
                      <a:pt x="1626" y="1090"/>
                    </a:lnTo>
                    <a:lnTo>
                      <a:pt x="1639" y="1090"/>
                    </a:lnTo>
                    <a:lnTo>
                      <a:pt x="1609" y="956"/>
                    </a:lnTo>
                    <a:lnTo>
                      <a:pt x="1674" y="842"/>
                    </a:lnTo>
                    <a:lnTo>
                      <a:pt x="1691" y="728"/>
                    </a:lnTo>
                    <a:lnTo>
                      <a:pt x="1685" y="619"/>
                    </a:lnTo>
                    <a:lnTo>
                      <a:pt x="1697" y="589"/>
                    </a:lnTo>
                    <a:lnTo>
                      <a:pt x="1650" y="560"/>
                    </a:lnTo>
                    <a:lnTo>
                      <a:pt x="1633" y="518"/>
                    </a:lnTo>
                    <a:lnTo>
                      <a:pt x="1597" y="481"/>
                    </a:lnTo>
                    <a:lnTo>
                      <a:pt x="1661" y="370"/>
                    </a:lnTo>
                    <a:lnTo>
                      <a:pt x="1661" y="370"/>
                    </a:lnTo>
                    <a:lnTo>
                      <a:pt x="1651" y="313"/>
                    </a:lnTo>
                    <a:lnTo>
                      <a:pt x="1642" y="255"/>
                    </a:lnTo>
                    <a:lnTo>
                      <a:pt x="1642" y="255"/>
                    </a:lnTo>
                    <a:lnTo>
                      <a:pt x="1637" y="250"/>
                    </a:lnTo>
                    <a:lnTo>
                      <a:pt x="1626" y="244"/>
                    </a:lnTo>
                    <a:lnTo>
                      <a:pt x="1591" y="225"/>
                    </a:lnTo>
                    <a:lnTo>
                      <a:pt x="1541" y="197"/>
                    </a:lnTo>
                    <a:lnTo>
                      <a:pt x="1477" y="242"/>
                    </a:lnTo>
                    <a:lnTo>
                      <a:pt x="1385" y="265"/>
                    </a:lnTo>
                    <a:lnTo>
                      <a:pt x="1292" y="160"/>
                    </a:lnTo>
                    <a:lnTo>
                      <a:pt x="1212" y="127"/>
                    </a:lnTo>
                    <a:lnTo>
                      <a:pt x="1181" y="72"/>
                    </a:lnTo>
                    <a:lnTo>
                      <a:pt x="1097" y="63"/>
                    </a:lnTo>
                    <a:lnTo>
                      <a:pt x="98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76200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Freeform 6">
                <a:extLst>
                  <a:ext uri="{FF2B5EF4-FFF2-40B4-BE49-F238E27FC236}">
                    <a16:creationId xmlns:a16="http://schemas.microsoft.com/office/drawing/2014/main" id="{7BF60E81-E2A7-62E1-22B1-C3258819E8FC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130425" y="311150"/>
                <a:ext cx="2449513" cy="3341688"/>
              </a:xfrm>
              <a:custGeom>
                <a:avLst/>
                <a:gdLst>
                  <a:gd name="T0" fmla="*/ 0 w 1543"/>
                  <a:gd name="T1" fmla="*/ 1160 h 2105"/>
                  <a:gd name="T2" fmla="*/ 132 w 1543"/>
                  <a:gd name="T3" fmla="*/ 1545 h 2105"/>
                  <a:gd name="T4" fmla="*/ 203 w 1543"/>
                  <a:gd name="T5" fmla="*/ 1739 h 2105"/>
                  <a:gd name="T6" fmla="*/ 257 w 1543"/>
                  <a:gd name="T7" fmla="*/ 1589 h 2105"/>
                  <a:gd name="T8" fmla="*/ 104 w 1543"/>
                  <a:gd name="T9" fmla="*/ 893 h 2105"/>
                  <a:gd name="T10" fmla="*/ 187 w 1543"/>
                  <a:gd name="T11" fmla="*/ 644 h 2105"/>
                  <a:gd name="T12" fmla="*/ 746 w 1543"/>
                  <a:gd name="T13" fmla="*/ 1152 h 2105"/>
                  <a:gd name="T14" fmla="*/ 475 w 1543"/>
                  <a:gd name="T15" fmla="*/ 1218 h 2105"/>
                  <a:gd name="T16" fmla="*/ 758 w 1543"/>
                  <a:gd name="T17" fmla="*/ 1605 h 2105"/>
                  <a:gd name="T18" fmla="*/ 957 w 1543"/>
                  <a:gd name="T19" fmla="*/ 1107 h 2105"/>
                  <a:gd name="T20" fmla="*/ 1015 w 1543"/>
                  <a:gd name="T21" fmla="*/ 1102 h 2105"/>
                  <a:gd name="T22" fmla="*/ 1090 w 1543"/>
                  <a:gd name="T23" fmla="*/ 1136 h 2105"/>
                  <a:gd name="T24" fmla="*/ 1153 w 1543"/>
                  <a:gd name="T25" fmla="*/ 1121 h 2105"/>
                  <a:gd name="T26" fmla="*/ 1212 w 1543"/>
                  <a:gd name="T27" fmla="*/ 1430 h 2105"/>
                  <a:gd name="T28" fmla="*/ 1432 w 1543"/>
                  <a:gd name="T29" fmla="*/ 1138 h 2105"/>
                  <a:gd name="T30" fmla="*/ 1225 w 1543"/>
                  <a:gd name="T31" fmla="*/ 989 h 2105"/>
                  <a:gd name="T32" fmla="*/ 953 w 1543"/>
                  <a:gd name="T33" fmla="*/ 905 h 2105"/>
                  <a:gd name="T34" fmla="*/ 881 w 1543"/>
                  <a:gd name="T35" fmla="*/ 993 h 2105"/>
                  <a:gd name="T36" fmla="*/ 808 w 1543"/>
                  <a:gd name="T37" fmla="*/ 868 h 2105"/>
                  <a:gd name="T38" fmla="*/ 310 w 1543"/>
                  <a:gd name="T39" fmla="*/ 1494 h 2105"/>
                  <a:gd name="T40" fmla="*/ 518 w 1543"/>
                  <a:gd name="T41" fmla="*/ 1792 h 2105"/>
                  <a:gd name="T42" fmla="*/ 663 w 1543"/>
                  <a:gd name="T43" fmla="*/ 1613 h 2105"/>
                  <a:gd name="T44" fmla="*/ 555 w 1543"/>
                  <a:gd name="T45" fmla="*/ 1662 h 2105"/>
                  <a:gd name="T46" fmla="*/ 495 w 1543"/>
                  <a:gd name="T47" fmla="*/ 1679 h 2105"/>
                  <a:gd name="T48" fmla="*/ 389 w 1543"/>
                  <a:gd name="T49" fmla="*/ 1685 h 2105"/>
                  <a:gd name="T50" fmla="*/ 1457 w 1543"/>
                  <a:gd name="T51" fmla="*/ 1459 h 2105"/>
                  <a:gd name="T52" fmla="*/ 1309 w 1543"/>
                  <a:gd name="T53" fmla="*/ 1747 h 2105"/>
                  <a:gd name="T54" fmla="*/ 1309 w 1543"/>
                  <a:gd name="T55" fmla="*/ 1817 h 2105"/>
                  <a:gd name="T56" fmla="*/ 209 w 1543"/>
                  <a:gd name="T57" fmla="*/ 1776 h 2105"/>
                  <a:gd name="T58" fmla="*/ 672 w 1543"/>
                  <a:gd name="T59" fmla="*/ 1928 h 2105"/>
                  <a:gd name="T60" fmla="*/ 766 w 1543"/>
                  <a:gd name="T61" fmla="*/ 1825 h 2105"/>
                  <a:gd name="T62" fmla="*/ 639 w 1543"/>
                  <a:gd name="T63" fmla="*/ 1932 h 2105"/>
                  <a:gd name="T64" fmla="*/ 1245 w 1543"/>
                  <a:gd name="T65" fmla="*/ 2105 h 2105"/>
                  <a:gd name="T66" fmla="*/ 854 w 1543"/>
                  <a:gd name="T67" fmla="*/ 8 h 2105"/>
                  <a:gd name="T68" fmla="*/ 830 w 1543"/>
                  <a:gd name="T69" fmla="*/ 208 h 2105"/>
                  <a:gd name="T70" fmla="*/ 859 w 1543"/>
                  <a:gd name="T71" fmla="*/ 243 h 2105"/>
                  <a:gd name="T72" fmla="*/ 727 w 1543"/>
                  <a:gd name="T73" fmla="*/ 303 h 2105"/>
                  <a:gd name="T74" fmla="*/ 747 w 1543"/>
                  <a:gd name="T75" fmla="*/ 232 h 2105"/>
                  <a:gd name="T76" fmla="*/ 1473 w 1543"/>
                  <a:gd name="T77" fmla="*/ 226 h 2105"/>
                  <a:gd name="T78" fmla="*/ 1542 w 1543"/>
                  <a:gd name="T79" fmla="*/ 188 h 2105"/>
                  <a:gd name="T80" fmla="*/ 898 w 1543"/>
                  <a:gd name="T81" fmla="*/ 712 h 2105"/>
                  <a:gd name="T82" fmla="*/ 905 w 1543"/>
                  <a:gd name="T83" fmla="*/ 770 h 2105"/>
                  <a:gd name="T84" fmla="*/ 986 w 1543"/>
                  <a:gd name="T85" fmla="*/ 786 h 2105"/>
                  <a:gd name="T86" fmla="*/ 1110 w 1543"/>
                  <a:gd name="T87" fmla="*/ 931 h 2105"/>
                  <a:gd name="T88" fmla="*/ 1122 w 1543"/>
                  <a:gd name="T89" fmla="*/ 905 h 2105"/>
                  <a:gd name="T90" fmla="*/ 971 w 1543"/>
                  <a:gd name="T91" fmla="*/ 738 h 2105"/>
                  <a:gd name="T92" fmla="*/ 924 w 1543"/>
                  <a:gd name="T93" fmla="*/ 692 h 2105"/>
                  <a:gd name="T94" fmla="*/ 1381 w 1543"/>
                  <a:gd name="T95" fmla="*/ 692 h 2105"/>
                  <a:gd name="T96" fmla="*/ 1424 w 1543"/>
                  <a:gd name="T97" fmla="*/ 789 h 2105"/>
                  <a:gd name="T98" fmla="*/ 1446 w 1543"/>
                  <a:gd name="T99" fmla="*/ 720 h 2105"/>
                  <a:gd name="T100" fmla="*/ 1376 w 1543"/>
                  <a:gd name="T101" fmla="*/ 597 h 2105"/>
                  <a:gd name="T102" fmla="*/ 1504 w 1543"/>
                  <a:gd name="T103" fmla="*/ 523 h 2105"/>
                  <a:gd name="T104" fmla="*/ 1100 w 1543"/>
                  <a:gd name="T105" fmla="*/ 481 h 2105"/>
                  <a:gd name="T106" fmla="*/ 1071 w 1543"/>
                  <a:gd name="T107" fmla="*/ 628 h 2105"/>
                  <a:gd name="T108" fmla="*/ 1100 w 1543"/>
                  <a:gd name="T109" fmla="*/ 640 h 2105"/>
                  <a:gd name="T110" fmla="*/ 1196 w 1543"/>
                  <a:gd name="T111" fmla="*/ 918 h 2105"/>
                  <a:gd name="T112" fmla="*/ 1363 w 1543"/>
                  <a:gd name="T113" fmla="*/ 841 h 2105"/>
                  <a:gd name="T114" fmla="*/ 1262 w 1543"/>
                  <a:gd name="T115" fmla="*/ 796 h 2105"/>
                  <a:gd name="T116" fmla="*/ 1341 w 1543"/>
                  <a:gd name="T117" fmla="*/ 824 h 2105"/>
                  <a:gd name="T118" fmla="*/ 1293 w 1543"/>
                  <a:gd name="T119" fmla="*/ 784 h 2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543" h="2105">
                    <a:moveTo>
                      <a:pt x="187" y="644"/>
                    </a:moveTo>
                    <a:lnTo>
                      <a:pt x="161" y="716"/>
                    </a:lnTo>
                    <a:lnTo>
                      <a:pt x="134" y="769"/>
                    </a:lnTo>
                    <a:lnTo>
                      <a:pt x="99" y="747"/>
                    </a:lnTo>
                    <a:lnTo>
                      <a:pt x="88" y="661"/>
                    </a:lnTo>
                    <a:lnTo>
                      <a:pt x="12" y="804"/>
                    </a:lnTo>
                    <a:lnTo>
                      <a:pt x="27" y="833"/>
                    </a:lnTo>
                    <a:lnTo>
                      <a:pt x="0" y="954"/>
                    </a:lnTo>
                    <a:lnTo>
                      <a:pt x="37" y="947"/>
                    </a:lnTo>
                    <a:lnTo>
                      <a:pt x="35" y="1022"/>
                    </a:lnTo>
                    <a:lnTo>
                      <a:pt x="0" y="1160"/>
                    </a:lnTo>
                    <a:lnTo>
                      <a:pt x="25" y="1198"/>
                    </a:lnTo>
                    <a:lnTo>
                      <a:pt x="21" y="1279"/>
                    </a:lnTo>
                    <a:lnTo>
                      <a:pt x="45" y="1327"/>
                    </a:lnTo>
                    <a:lnTo>
                      <a:pt x="45" y="1354"/>
                    </a:lnTo>
                    <a:lnTo>
                      <a:pt x="60" y="1391"/>
                    </a:lnTo>
                    <a:lnTo>
                      <a:pt x="82" y="1433"/>
                    </a:lnTo>
                    <a:lnTo>
                      <a:pt x="109" y="1469"/>
                    </a:lnTo>
                    <a:lnTo>
                      <a:pt x="109" y="1549"/>
                    </a:lnTo>
                    <a:lnTo>
                      <a:pt x="109" y="1549"/>
                    </a:lnTo>
                    <a:lnTo>
                      <a:pt x="118" y="1547"/>
                    </a:lnTo>
                    <a:lnTo>
                      <a:pt x="132" y="1545"/>
                    </a:lnTo>
                    <a:lnTo>
                      <a:pt x="132" y="1545"/>
                    </a:lnTo>
                    <a:lnTo>
                      <a:pt x="133" y="1546"/>
                    </a:lnTo>
                    <a:lnTo>
                      <a:pt x="134" y="1547"/>
                    </a:lnTo>
                    <a:lnTo>
                      <a:pt x="134" y="1554"/>
                    </a:lnTo>
                    <a:lnTo>
                      <a:pt x="134" y="1573"/>
                    </a:lnTo>
                    <a:lnTo>
                      <a:pt x="132" y="1600"/>
                    </a:lnTo>
                    <a:lnTo>
                      <a:pt x="179" y="1613"/>
                    </a:lnTo>
                    <a:lnTo>
                      <a:pt x="179" y="1662"/>
                    </a:lnTo>
                    <a:lnTo>
                      <a:pt x="203" y="1675"/>
                    </a:lnTo>
                    <a:lnTo>
                      <a:pt x="218" y="1691"/>
                    </a:lnTo>
                    <a:lnTo>
                      <a:pt x="203" y="1739"/>
                    </a:lnTo>
                    <a:lnTo>
                      <a:pt x="255" y="1772"/>
                    </a:lnTo>
                    <a:lnTo>
                      <a:pt x="292" y="1765"/>
                    </a:lnTo>
                    <a:lnTo>
                      <a:pt x="312" y="1790"/>
                    </a:lnTo>
                    <a:lnTo>
                      <a:pt x="341" y="1778"/>
                    </a:lnTo>
                    <a:lnTo>
                      <a:pt x="391" y="1800"/>
                    </a:lnTo>
                    <a:lnTo>
                      <a:pt x="409" y="1798"/>
                    </a:lnTo>
                    <a:lnTo>
                      <a:pt x="402" y="1782"/>
                    </a:lnTo>
                    <a:lnTo>
                      <a:pt x="358" y="1739"/>
                    </a:lnTo>
                    <a:lnTo>
                      <a:pt x="327" y="1695"/>
                    </a:lnTo>
                    <a:lnTo>
                      <a:pt x="306" y="1629"/>
                    </a:lnTo>
                    <a:lnTo>
                      <a:pt x="257" y="1589"/>
                    </a:lnTo>
                    <a:lnTo>
                      <a:pt x="224" y="1494"/>
                    </a:lnTo>
                    <a:lnTo>
                      <a:pt x="179" y="1490"/>
                    </a:lnTo>
                    <a:lnTo>
                      <a:pt x="176" y="1400"/>
                    </a:lnTo>
                    <a:lnTo>
                      <a:pt x="139" y="1400"/>
                    </a:lnTo>
                    <a:lnTo>
                      <a:pt x="70" y="1294"/>
                    </a:lnTo>
                    <a:lnTo>
                      <a:pt x="51" y="1282"/>
                    </a:lnTo>
                    <a:lnTo>
                      <a:pt x="70" y="1178"/>
                    </a:lnTo>
                    <a:lnTo>
                      <a:pt x="53" y="1167"/>
                    </a:lnTo>
                    <a:lnTo>
                      <a:pt x="82" y="1026"/>
                    </a:lnTo>
                    <a:lnTo>
                      <a:pt x="104" y="893"/>
                    </a:lnTo>
                    <a:lnTo>
                      <a:pt x="104" y="893"/>
                    </a:lnTo>
                    <a:lnTo>
                      <a:pt x="129" y="861"/>
                    </a:lnTo>
                    <a:lnTo>
                      <a:pt x="147" y="838"/>
                    </a:lnTo>
                    <a:lnTo>
                      <a:pt x="153" y="831"/>
                    </a:lnTo>
                    <a:lnTo>
                      <a:pt x="156" y="829"/>
                    </a:lnTo>
                    <a:lnTo>
                      <a:pt x="156" y="829"/>
                    </a:lnTo>
                    <a:lnTo>
                      <a:pt x="157" y="828"/>
                    </a:lnTo>
                    <a:lnTo>
                      <a:pt x="159" y="824"/>
                    </a:lnTo>
                    <a:lnTo>
                      <a:pt x="164" y="813"/>
                    </a:lnTo>
                    <a:lnTo>
                      <a:pt x="174" y="778"/>
                    </a:lnTo>
                    <a:lnTo>
                      <a:pt x="189" y="727"/>
                    </a:lnTo>
                    <a:lnTo>
                      <a:pt x="187" y="644"/>
                    </a:lnTo>
                    <a:close/>
                    <a:moveTo>
                      <a:pt x="551" y="675"/>
                    </a:moveTo>
                    <a:lnTo>
                      <a:pt x="608" y="802"/>
                    </a:lnTo>
                    <a:lnTo>
                      <a:pt x="573" y="811"/>
                    </a:lnTo>
                    <a:lnTo>
                      <a:pt x="645" y="877"/>
                    </a:lnTo>
                    <a:lnTo>
                      <a:pt x="661" y="920"/>
                    </a:lnTo>
                    <a:lnTo>
                      <a:pt x="558" y="907"/>
                    </a:lnTo>
                    <a:lnTo>
                      <a:pt x="624" y="1022"/>
                    </a:lnTo>
                    <a:lnTo>
                      <a:pt x="593" y="1107"/>
                    </a:lnTo>
                    <a:lnTo>
                      <a:pt x="637" y="1103"/>
                    </a:lnTo>
                    <a:lnTo>
                      <a:pt x="674" y="1173"/>
                    </a:lnTo>
                    <a:lnTo>
                      <a:pt x="746" y="1152"/>
                    </a:lnTo>
                    <a:lnTo>
                      <a:pt x="742" y="1251"/>
                    </a:lnTo>
                    <a:lnTo>
                      <a:pt x="711" y="1208"/>
                    </a:lnTo>
                    <a:lnTo>
                      <a:pt x="680" y="1246"/>
                    </a:lnTo>
                    <a:lnTo>
                      <a:pt x="604" y="1178"/>
                    </a:lnTo>
                    <a:lnTo>
                      <a:pt x="561" y="1195"/>
                    </a:lnTo>
                    <a:lnTo>
                      <a:pt x="479" y="1097"/>
                    </a:lnTo>
                    <a:lnTo>
                      <a:pt x="446" y="1103"/>
                    </a:lnTo>
                    <a:lnTo>
                      <a:pt x="422" y="1072"/>
                    </a:lnTo>
                    <a:lnTo>
                      <a:pt x="310" y="1117"/>
                    </a:lnTo>
                    <a:lnTo>
                      <a:pt x="378" y="1119"/>
                    </a:lnTo>
                    <a:lnTo>
                      <a:pt x="475" y="1218"/>
                    </a:lnTo>
                    <a:lnTo>
                      <a:pt x="472" y="1185"/>
                    </a:lnTo>
                    <a:lnTo>
                      <a:pt x="600" y="1251"/>
                    </a:lnTo>
                    <a:lnTo>
                      <a:pt x="619" y="1299"/>
                    </a:lnTo>
                    <a:lnTo>
                      <a:pt x="643" y="1354"/>
                    </a:lnTo>
                    <a:lnTo>
                      <a:pt x="610" y="1345"/>
                    </a:lnTo>
                    <a:lnTo>
                      <a:pt x="643" y="1409"/>
                    </a:lnTo>
                    <a:lnTo>
                      <a:pt x="626" y="1409"/>
                    </a:lnTo>
                    <a:lnTo>
                      <a:pt x="645" y="1448"/>
                    </a:lnTo>
                    <a:lnTo>
                      <a:pt x="600" y="1440"/>
                    </a:lnTo>
                    <a:lnTo>
                      <a:pt x="692" y="1532"/>
                    </a:lnTo>
                    <a:lnTo>
                      <a:pt x="758" y="1605"/>
                    </a:lnTo>
                    <a:lnTo>
                      <a:pt x="775" y="1612"/>
                    </a:lnTo>
                    <a:lnTo>
                      <a:pt x="814" y="1607"/>
                    </a:lnTo>
                    <a:lnTo>
                      <a:pt x="822" y="1549"/>
                    </a:lnTo>
                    <a:lnTo>
                      <a:pt x="878" y="1523"/>
                    </a:lnTo>
                    <a:lnTo>
                      <a:pt x="935" y="1440"/>
                    </a:lnTo>
                    <a:lnTo>
                      <a:pt x="924" y="1389"/>
                    </a:lnTo>
                    <a:lnTo>
                      <a:pt x="951" y="1350"/>
                    </a:lnTo>
                    <a:lnTo>
                      <a:pt x="978" y="1237"/>
                    </a:lnTo>
                    <a:lnTo>
                      <a:pt x="953" y="1150"/>
                    </a:lnTo>
                    <a:lnTo>
                      <a:pt x="957" y="1107"/>
                    </a:lnTo>
                    <a:lnTo>
                      <a:pt x="957" y="1107"/>
                    </a:lnTo>
                    <a:lnTo>
                      <a:pt x="965" y="1109"/>
                    </a:lnTo>
                    <a:lnTo>
                      <a:pt x="982" y="1114"/>
                    </a:lnTo>
                    <a:lnTo>
                      <a:pt x="991" y="1115"/>
                    </a:lnTo>
                    <a:lnTo>
                      <a:pt x="1000" y="1114"/>
                    </a:lnTo>
                    <a:lnTo>
                      <a:pt x="1003" y="1114"/>
                    </a:lnTo>
                    <a:lnTo>
                      <a:pt x="1006" y="1111"/>
                    </a:lnTo>
                    <a:lnTo>
                      <a:pt x="1008" y="1110"/>
                    </a:lnTo>
                    <a:lnTo>
                      <a:pt x="1010" y="1107"/>
                    </a:lnTo>
                    <a:lnTo>
                      <a:pt x="1010" y="1107"/>
                    </a:lnTo>
                    <a:lnTo>
                      <a:pt x="1011" y="1103"/>
                    </a:lnTo>
                    <a:lnTo>
                      <a:pt x="1015" y="1102"/>
                    </a:lnTo>
                    <a:lnTo>
                      <a:pt x="1018" y="1102"/>
                    </a:lnTo>
                    <a:lnTo>
                      <a:pt x="1020" y="1104"/>
                    </a:lnTo>
                    <a:lnTo>
                      <a:pt x="1025" y="1109"/>
                    </a:lnTo>
                    <a:lnTo>
                      <a:pt x="1027" y="1111"/>
                    </a:lnTo>
                    <a:lnTo>
                      <a:pt x="1027" y="1111"/>
                    </a:lnTo>
                    <a:lnTo>
                      <a:pt x="1036" y="1117"/>
                    </a:lnTo>
                    <a:lnTo>
                      <a:pt x="1056" y="1127"/>
                    </a:lnTo>
                    <a:lnTo>
                      <a:pt x="1068" y="1132"/>
                    </a:lnTo>
                    <a:lnTo>
                      <a:pt x="1079" y="1135"/>
                    </a:lnTo>
                    <a:lnTo>
                      <a:pt x="1085" y="1136"/>
                    </a:lnTo>
                    <a:lnTo>
                      <a:pt x="1090" y="1136"/>
                    </a:lnTo>
                    <a:lnTo>
                      <a:pt x="1094" y="1136"/>
                    </a:lnTo>
                    <a:lnTo>
                      <a:pt x="1097" y="1134"/>
                    </a:lnTo>
                    <a:lnTo>
                      <a:pt x="1097" y="1134"/>
                    </a:lnTo>
                    <a:lnTo>
                      <a:pt x="1111" y="1126"/>
                    </a:lnTo>
                    <a:lnTo>
                      <a:pt x="1126" y="1120"/>
                    </a:lnTo>
                    <a:lnTo>
                      <a:pt x="1138" y="1117"/>
                    </a:lnTo>
                    <a:lnTo>
                      <a:pt x="1143" y="1116"/>
                    </a:lnTo>
                    <a:lnTo>
                      <a:pt x="1146" y="1117"/>
                    </a:lnTo>
                    <a:lnTo>
                      <a:pt x="1146" y="1117"/>
                    </a:lnTo>
                    <a:lnTo>
                      <a:pt x="1148" y="1118"/>
                    </a:lnTo>
                    <a:lnTo>
                      <a:pt x="1153" y="1121"/>
                    </a:lnTo>
                    <a:lnTo>
                      <a:pt x="1160" y="1128"/>
                    </a:lnTo>
                    <a:lnTo>
                      <a:pt x="1170" y="1138"/>
                    </a:lnTo>
                    <a:lnTo>
                      <a:pt x="1218" y="1105"/>
                    </a:lnTo>
                    <a:lnTo>
                      <a:pt x="1262" y="1119"/>
                    </a:lnTo>
                    <a:lnTo>
                      <a:pt x="1321" y="1059"/>
                    </a:lnTo>
                    <a:lnTo>
                      <a:pt x="1323" y="1121"/>
                    </a:lnTo>
                    <a:lnTo>
                      <a:pt x="1212" y="1244"/>
                    </a:lnTo>
                    <a:lnTo>
                      <a:pt x="1113" y="1279"/>
                    </a:lnTo>
                    <a:lnTo>
                      <a:pt x="1177" y="1284"/>
                    </a:lnTo>
                    <a:lnTo>
                      <a:pt x="1173" y="1455"/>
                    </a:lnTo>
                    <a:lnTo>
                      <a:pt x="1212" y="1430"/>
                    </a:lnTo>
                    <a:lnTo>
                      <a:pt x="1231" y="1504"/>
                    </a:lnTo>
                    <a:lnTo>
                      <a:pt x="1269" y="1428"/>
                    </a:lnTo>
                    <a:lnTo>
                      <a:pt x="1309" y="1494"/>
                    </a:lnTo>
                    <a:lnTo>
                      <a:pt x="1348" y="1358"/>
                    </a:lnTo>
                    <a:lnTo>
                      <a:pt x="1356" y="1372"/>
                    </a:lnTo>
                    <a:lnTo>
                      <a:pt x="1372" y="1305"/>
                    </a:lnTo>
                    <a:lnTo>
                      <a:pt x="1391" y="1321"/>
                    </a:lnTo>
                    <a:lnTo>
                      <a:pt x="1391" y="1242"/>
                    </a:lnTo>
                    <a:lnTo>
                      <a:pt x="1418" y="1253"/>
                    </a:lnTo>
                    <a:lnTo>
                      <a:pt x="1399" y="1138"/>
                    </a:lnTo>
                    <a:lnTo>
                      <a:pt x="1432" y="1138"/>
                    </a:lnTo>
                    <a:lnTo>
                      <a:pt x="1379" y="1008"/>
                    </a:lnTo>
                    <a:lnTo>
                      <a:pt x="1418" y="1008"/>
                    </a:lnTo>
                    <a:lnTo>
                      <a:pt x="1420" y="963"/>
                    </a:lnTo>
                    <a:lnTo>
                      <a:pt x="1464" y="949"/>
                    </a:lnTo>
                    <a:lnTo>
                      <a:pt x="1453" y="895"/>
                    </a:lnTo>
                    <a:lnTo>
                      <a:pt x="1492" y="780"/>
                    </a:lnTo>
                    <a:lnTo>
                      <a:pt x="1403" y="837"/>
                    </a:lnTo>
                    <a:lnTo>
                      <a:pt x="1383" y="925"/>
                    </a:lnTo>
                    <a:lnTo>
                      <a:pt x="1356" y="938"/>
                    </a:lnTo>
                    <a:lnTo>
                      <a:pt x="1323" y="971"/>
                    </a:lnTo>
                    <a:lnTo>
                      <a:pt x="1225" y="989"/>
                    </a:lnTo>
                    <a:lnTo>
                      <a:pt x="1216" y="1015"/>
                    </a:lnTo>
                    <a:lnTo>
                      <a:pt x="1198" y="1006"/>
                    </a:lnTo>
                    <a:lnTo>
                      <a:pt x="1181" y="1041"/>
                    </a:lnTo>
                    <a:lnTo>
                      <a:pt x="1118" y="991"/>
                    </a:lnTo>
                    <a:lnTo>
                      <a:pt x="1100" y="993"/>
                    </a:lnTo>
                    <a:lnTo>
                      <a:pt x="1069" y="947"/>
                    </a:lnTo>
                    <a:lnTo>
                      <a:pt x="1050" y="954"/>
                    </a:lnTo>
                    <a:lnTo>
                      <a:pt x="1021" y="890"/>
                    </a:lnTo>
                    <a:lnTo>
                      <a:pt x="999" y="903"/>
                    </a:lnTo>
                    <a:lnTo>
                      <a:pt x="978" y="857"/>
                    </a:lnTo>
                    <a:lnTo>
                      <a:pt x="953" y="905"/>
                    </a:lnTo>
                    <a:lnTo>
                      <a:pt x="920" y="815"/>
                    </a:lnTo>
                    <a:lnTo>
                      <a:pt x="857" y="833"/>
                    </a:lnTo>
                    <a:lnTo>
                      <a:pt x="852" y="763"/>
                    </a:lnTo>
                    <a:lnTo>
                      <a:pt x="826" y="790"/>
                    </a:lnTo>
                    <a:lnTo>
                      <a:pt x="781" y="640"/>
                    </a:lnTo>
                    <a:lnTo>
                      <a:pt x="771" y="708"/>
                    </a:lnTo>
                    <a:lnTo>
                      <a:pt x="791" y="794"/>
                    </a:lnTo>
                    <a:lnTo>
                      <a:pt x="826" y="831"/>
                    </a:lnTo>
                    <a:lnTo>
                      <a:pt x="850" y="879"/>
                    </a:lnTo>
                    <a:lnTo>
                      <a:pt x="869" y="881"/>
                    </a:lnTo>
                    <a:lnTo>
                      <a:pt x="881" y="993"/>
                    </a:lnTo>
                    <a:lnTo>
                      <a:pt x="845" y="914"/>
                    </a:lnTo>
                    <a:lnTo>
                      <a:pt x="845" y="914"/>
                    </a:lnTo>
                    <a:lnTo>
                      <a:pt x="840" y="917"/>
                    </a:lnTo>
                    <a:lnTo>
                      <a:pt x="834" y="920"/>
                    </a:lnTo>
                    <a:lnTo>
                      <a:pt x="830" y="920"/>
                    </a:lnTo>
                    <a:lnTo>
                      <a:pt x="830" y="920"/>
                    </a:lnTo>
                    <a:lnTo>
                      <a:pt x="828" y="920"/>
                    </a:lnTo>
                    <a:lnTo>
                      <a:pt x="827" y="917"/>
                    </a:lnTo>
                    <a:lnTo>
                      <a:pt x="823" y="910"/>
                    </a:lnTo>
                    <a:lnTo>
                      <a:pt x="819" y="899"/>
                    </a:lnTo>
                    <a:lnTo>
                      <a:pt x="808" y="868"/>
                    </a:lnTo>
                    <a:lnTo>
                      <a:pt x="793" y="862"/>
                    </a:lnTo>
                    <a:lnTo>
                      <a:pt x="705" y="720"/>
                    </a:lnTo>
                    <a:lnTo>
                      <a:pt x="668" y="562"/>
                    </a:lnTo>
                    <a:lnTo>
                      <a:pt x="688" y="732"/>
                    </a:lnTo>
                    <a:lnTo>
                      <a:pt x="719" y="788"/>
                    </a:lnTo>
                    <a:lnTo>
                      <a:pt x="701" y="821"/>
                    </a:lnTo>
                    <a:lnTo>
                      <a:pt x="641" y="788"/>
                    </a:lnTo>
                    <a:lnTo>
                      <a:pt x="551" y="675"/>
                    </a:lnTo>
                    <a:close/>
                    <a:moveTo>
                      <a:pt x="273" y="1422"/>
                    </a:moveTo>
                    <a:lnTo>
                      <a:pt x="277" y="1510"/>
                    </a:lnTo>
                    <a:lnTo>
                      <a:pt x="310" y="1494"/>
                    </a:lnTo>
                    <a:lnTo>
                      <a:pt x="310" y="1587"/>
                    </a:lnTo>
                    <a:lnTo>
                      <a:pt x="329" y="1582"/>
                    </a:lnTo>
                    <a:lnTo>
                      <a:pt x="352" y="1683"/>
                    </a:lnTo>
                    <a:lnTo>
                      <a:pt x="365" y="1671"/>
                    </a:lnTo>
                    <a:lnTo>
                      <a:pt x="370" y="1697"/>
                    </a:lnTo>
                    <a:lnTo>
                      <a:pt x="448" y="1792"/>
                    </a:lnTo>
                    <a:lnTo>
                      <a:pt x="457" y="1754"/>
                    </a:lnTo>
                    <a:lnTo>
                      <a:pt x="487" y="1782"/>
                    </a:lnTo>
                    <a:lnTo>
                      <a:pt x="493" y="1793"/>
                    </a:lnTo>
                    <a:lnTo>
                      <a:pt x="518" y="1842"/>
                    </a:lnTo>
                    <a:lnTo>
                      <a:pt x="518" y="1792"/>
                    </a:lnTo>
                    <a:lnTo>
                      <a:pt x="567" y="1856"/>
                    </a:lnTo>
                    <a:lnTo>
                      <a:pt x="558" y="1763"/>
                    </a:lnTo>
                    <a:lnTo>
                      <a:pt x="643" y="1844"/>
                    </a:lnTo>
                    <a:lnTo>
                      <a:pt x="648" y="1754"/>
                    </a:lnTo>
                    <a:lnTo>
                      <a:pt x="680" y="1772"/>
                    </a:lnTo>
                    <a:lnTo>
                      <a:pt x="683" y="1737"/>
                    </a:lnTo>
                    <a:lnTo>
                      <a:pt x="744" y="1800"/>
                    </a:lnTo>
                    <a:lnTo>
                      <a:pt x="715" y="1681"/>
                    </a:lnTo>
                    <a:lnTo>
                      <a:pt x="754" y="1681"/>
                    </a:lnTo>
                    <a:lnTo>
                      <a:pt x="666" y="1582"/>
                    </a:lnTo>
                    <a:lnTo>
                      <a:pt x="663" y="1613"/>
                    </a:lnTo>
                    <a:lnTo>
                      <a:pt x="610" y="1576"/>
                    </a:lnTo>
                    <a:lnTo>
                      <a:pt x="628" y="1624"/>
                    </a:lnTo>
                    <a:lnTo>
                      <a:pt x="593" y="1603"/>
                    </a:lnTo>
                    <a:lnTo>
                      <a:pt x="584" y="1655"/>
                    </a:lnTo>
                    <a:lnTo>
                      <a:pt x="571" y="1631"/>
                    </a:lnTo>
                    <a:lnTo>
                      <a:pt x="571" y="1631"/>
                    </a:lnTo>
                    <a:lnTo>
                      <a:pt x="564" y="1648"/>
                    </a:lnTo>
                    <a:lnTo>
                      <a:pt x="559" y="1660"/>
                    </a:lnTo>
                    <a:lnTo>
                      <a:pt x="557" y="1662"/>
                    </a:lnTo>
                    <a:lnTo>
                      <a:pt x="556" y="1662"/>
                    </a:lnTo>
                    <a:lnTo>
                      <a:pt x="555" y="1662"/>
                    </a:lnTo>
                    <a:lnTo>
                      <a:pt x="555" y="1662"/>
                    </a:lnTo>
                    <a:lnTo>
                      <a:pt x="554" y="1659"/>
                    </a:lnTo>
                    <a:lnTo>
                      <a:pt x="550" y="1656"/>
                    </a:lnTo>
                    <a:lnTo>
                      <a:pt x="538" y="1649"/>
                    </a:lnTo>
                    <a:lnTo>
                      <a:pt x="522" y="1642"/>
                    </a:lnTo>
                    <a:lnTo>
                      <a:pt x="522" y="1642"/>
                    </a:lnTo>
                    <a:lnTo>
                      <a:pt x="518" y="1649"/>
                    </a:lnTo>
                    <a:lnTo>
                      <a:pt x="509" y="1664"/>
                    </a:lnTo>
                    <a:lnTo>
                      <a:pt x="502" y="1672"/>
                    </a:lnTo>
                    <a:lnTo>
                      <a:pt x="497" y="1677"/>
                    </a:lnTo>
                    <a:lnTo>
                      <a:pt x="495" y="1679"/>
                    </a:lnTo>
                    <a:lnTo>
                      <a:pt x="493" y="1679"/>
                    </a:lnTo>
                    <a:lnTo>
                      <a:pt x="491" y="1679"/>
                    </a:lnTo>
                    <a:lnTo>
                      <a:pt x="489" y="1677"/>
                    </a:lnTo>
                    <a:lnTo>
                      <a:pt x="489" y="1677"/>
                    </a:lnTo>
                    <a:lnTo>
                      <a:pt x="487" y="1673"/>
                    </a:lnTo>
                    <a:lnTo>
                      <a:pt x="484" y="1668"/>
                    </a:lnTo>
                    <a:lnTo>
                      <a:pt x="478" y="1661"/>
                    </a:lnTo>
                    <a:lnTo>
                      <a:pt x="470" y="1657"/>
                    </a:lnTo>
                    <a:lnTo>
                      <a:pt x="468" y="1655"/>
                    </a:lnTo>
                    <a:lnTo>
                      <a:pt x="437" y="1677"/>
                    </a:lnTo>
                    <a:lnTo>
                      <a:pt x="389" y="1685"/>
                    </a:lnTo>
                    <a:lnTo>
                      <a:pt x="380" y="1644"/>
                    </a:lnTo>
                    <a:lnTo>
                      <a:pt x="354" y="1627"/>
                    </a:lnTo>
                    <a:lnTo>
                      <a:pt x="352" y="1539"/>
                    </a:lnTo>
                    <a:lnTo>
                      <a:pt x="335" y="1539"/>
                    </a:lnTo>
                    <a:lnTo>
                      <a:pt x="325" y="1473"/>
                    </a:lnTo>
                    <a:lnTo>
                      <a:pt x="290" y="1488"/>
                    </a:lnTo>
                    <a:lnTo>
                      <a:pt x="273" y="1422"/>
                    </a:lnTo>
                    <a:close/>
                    <a:moveTo>
                      <a:pt x="1459" y="1334"/>
                    </a:moveTo>
                    <a:lnTo>
                      <a:pt x="1473" y="1405"/>
                    </a:lnTo>
                    <a:lnTo>
                      <a:pt x="1424" y="1383"/>
                    </a:lnTo>
                    <a:lnTo>
                      <a:pt x="1457" y="1459"/>
                    </a:lnTo>
                    <a:lnTo>
                      <a:pt x="1409" y="1413"/>
                    </a:lnTo>
                    <a:lnTo>
                      <a:pt x="1403" y="1453"/>
                    </a:lnTo>
                    <a:lnTo>
                      <a:pt x="1414" y="1510"/>
                    </a:lnTo>
                    <a:lnTo>
                      <a:pt x="1414" y="1545"/>
                    </a:lnTo>
                    <a:lnTo>
                      <a:pt x="1374" y="1516"/>
                    </a:lnTo>
                    <a:lnTo>
                      <a:pt x="1383" y="1629"/>
                    </a:lnTo>
                    <a:lnTo>
                      <a:pt x="1341" y="1545"/>
                    </a:lnTo>
                    <a:lnTo>
                      <a:pt x="1348" y="1662"/>
                    </a:lnTo>
                    <a:lnTo>
                      <a:pt x="1313" y="1633"/>
                    </a:lnTo>
                    <a:lnTo>
                      <a:pt x="1325" y="1728"/>
                    </a:lnTo>
                    <a:lnTo>
                      <a:pt x="1309" y="1747"/>
                    </a:lnTo>
                    <a:lnTo>
                      <a:pt x="1309" y="1778"/>
                    </a:lnTo>
                    <a:lnTo>
                      <a:pt x="1271" y="1769"/>
                    </a:lnTo>
                    <a:lnTo>
                      <a:pt x="1260" y="1815"/>
                    </a:lnTo>
                    <a:lnTo>
                      <a:pt x="1225" y="1792"/>
                    </a:lnTo>
                    <a:lnTo>
                      <a:pt x="1206" y="1899"/>
                    </a:lnTo>
                    <a:lnTo>
                      <a:pt x="1271" y="1971"/>
                    </a:lnTo>
                    <a:lnTo>
                      <a:pt x="1330" y="2009"/>
                    </a:lnTo>
                    <a:lnTo>
                      <a:pt x="1304" y="1965"/>
                    </a:lnTo>
                    <a:lnTo>
                      <a:pt x="1286" y="1901"/>
                    </a:lnTo>
                    <a:lnTo>
                      <a:pt x="1311" y="1881"/>
                    </a:lnTo>
                    <a:lnTo>
                      <a:pt x="1309" y="1817"/>
                    </a:lnTo>
                    <a:lnTo>
                      <a:pt x="1341" y="1805"/>
                    </a:lnTo>
                    <a:lnTo>
                      <a:pt x="1391" y="1660"/>
                    </a:lnTo>
                    <a:lnTo>
                      <a:pt x="1409" y="1673"/>
                    </a:lnTo>
                    <a:lnTo>
                      <a:pt x="1432" y="1582"/>
                    </a:lnTo>
                    <a:lnTo>
                      <a:pt x="1467" y="1587"/>
                    </a:lnTo>
                    <a:lnTo>
                      <a:pt x="1449" y="1488"/>
                    </a:lnTo>
                    <a:lnTo>
                      <a:pt x="1477" y="1512"/>
                    </a:lnTo>
                    <a:lnTo>
                      <a:pt x="1484" y="1433"/>
                    </a:lnTo>
                    <a:lnTo>
                      <a:pt x="1510" y="1430"/>
                    </a:lnTo>
                    <a:lnTo>
                      <a:pt x="1459" y="1334"/>
                    </a:lnTo>
                    <a:close/>
                    <a:moveTo>
                      <a:pt x="209" y="1776"/>
                    </a:moveTo>
                    <a:lnTo>
                      <a:pt x="228" y="1796"/>
                    </a:lnTo>
                    <a:lnTo>
                      <a:pt x="234" y="1840"/>
                    </a:lnTo>
                    <a:lnTo>
                      <a:pt x="246" y="1784"/>
                    </a:lnTo>
                    <a:lnTo>
                      <a:pt x="209" y="1776"/>
                    </a:lnTo>
                    <a:close/>
                    <a:moveTo>
                      <a:pt x="286" y="1790"/>
                    </a:moveTo>
                    <a:lnTo>
                      <a:pt x="292" y="1823"/>
                    </a:lnTo>
                    <a:lnTo>
                      <a:pt x="304" y="1794"/>
                    </a:lnTo>
                    <a:lnTo>
                      <a:pt x="286" y="1790"/>
                    </a:lnTo>
                    <a:close/>
                    <a:moveTo>
                      <a:pt x="650" y="1893"/>
                    </a:moveTo>
                    <a:lnTo>
                      <a:pt x="650" y="1914"/>
                    </a:lnTo>
                    <a:lnTo>
                      <a:pt x="672" y="1928"/>
                    </a:lnTo>
                    <a:lnTo>
                      <a:pt x="694" y="1952"/>
                    </a:lnTo>
                    <a:lnTo>
                      <a:pt x="692" y="1924"/>
                    </a:lnTo>
                    <a:lnTo>
                      <a:pt x="650" y="1893"/>
                    </a:lnTo>
                    <a:close/>
                    <a:moveTo>
                      <a:pt x="713" y="1848"/>
                    </a:moveTo>
                    <a:lnTo>
                      <a:pt x="736" y="1893"/>
                    </a:lnTo>
                    <a:lnTo>
                      <a:pt x="764" y="1906"/>
                    </a:lnTo>
                    <a:lnTo>
                      <a:pt x="758" y="1889"/>
                    </a:lnTo>
                    <a:lnTo>
                      <a:pt x="713" y="1848"/>
                    </a:lnTo>
                    <a:close/>
                    <a:moveTo>
                      <a:pt x="764" y="1796"/>
                    </a:moveTo>
                    <a:lnTo>
                      <a:pt x="766" y="1811"/>
                    </a:lnTo>
                    <a:lnTo>
                      <a:pt x="766" y="1825"/>
                    </a:lnTo>
                    <a:lnTo>
                      <a:pt x="766" y="1825"/>
                    </a:lnTo>
                    <a:lnTo>
                      <a:pt x="773" y="1842"/>
                    </a:lnTo>
                    <a:lnTo>
                      <a:pt x="777" y="1853"/>
                    </a:lnTo>
                    <a:lnTo>
                      <a:pt x="779" y="1858"/>
                    </a:lnTo>
                    <a:lnTo>
                      <a:pt x="779" y="1858"/>
                    </a:lnTo>
                    <a:lnTo>
                      <a:pt x="784" y="1827"/>
                    </a:lnTo>
                    <a:lnTo>
                      <a:pt x="764" y="1796"/>
                    </a:lnTo>
                    <a:close/>
                    <a:moveTo>
                      <a:pt x="571" y="1881"/>
                    </a:moveTo>
                    <a:lnTo>
                      <a:pt x="584" y="1914"/>
                    </a:lnTo>
                    <a:lnTo>
                      <a:pt x="639" y="1950"/>
                    </a:lnTo>
                    <a:lnTo>
                      <a:pt x="639" y="1932"/>
                    </a:lnTo>
                    <a:lnTo>
                      <a:pt x="610" y="1912"/>
                    </a:lnTo>
                    <a:lnTo>
                      <a:pt x="571" y="1881"/>
                    </a:lnTo>
                    <a:close/>
                    <a:moveTo>
                      <a:pt x="1043" y="2009"/>
                    </a:moveTo>
                    <a:lnTo>
                      <a:pt x="1058" y="2045"/>
                    </a:lnTo>
                    <a:lnTo>
                      <a:pt x="1060" y="2084"/>
                    </a:lnTo>
                    <a:lnTo>
                      <a:pt x="1078" y="2080"/>
                    </a:lnTo>
                    <a:lnTo>
                      <a:pt x="1073" y="2039"/>
                    </a:lnTo>
                    <a:lnTo>
                      <a:pt x="1043" y="2009"/>
                    </a:lnTo>
                    <a:close/>
                    <a:moveTo>
                      <a:pt x="1231" y="2058"/>
                    </a:moveTo>
                    <a:lnTo>
                      <a:pt x="1245" y="2080"/>
                    </a:lnTo>
                    <a:lnTo>
                      <a:pt x="1245" y="2105"/>
                    </a:lnTo>
                    <a:lnTo>
                      <a:pt x="1258" y="2066"/>
                    </a:lnTo>
                    <a:lnTo>
                      <a:pt x="1231" y="2058"/>
                    </a:lnTo>
                    <a:close/>
                    <a:moveTo>
                      <a:pt x="1299" y="2053"/>
                    </a:moveTo>
                    <a:lnTo>
                      <a:pt x="1313" y="2088"/>
                    </a:lnTo>
                    <a:lnTo>
                      <a:pt x="1317" y="2066"/>
                    </a:lnTo>
                    <a:lnTo>
                      <a:pt x="1299" y="2053"/>
                    </a:lnTo>
                    <a:close/>
                    <a:moveTo>
                      <a:pt x="966" y="88"/>
                    </a:moveTo>
                    <a:lnTo>
                      <a:pt x="1001" y="164"/>
                    </a:lnTo>
                    <a:lnTo>
                      <a:pt x="984" y="85"/>
                    </a:lnTo>
                    <a:lnTo>
                      <a:pt x="929" y="54"/>
                    </a:lnTo>
                    <a:lnTo>
                      <a:pt x="854" y="8"/>
                    </a:lnTo>
                    <a:lnTo>
                      <a:pt x="826" y="0"/>
                    </a:lnTo>
                    <a:lnTo>
                      <a:pt x="779" y="45"/>
                    </a:lnTo>
                    <a:lnTo>
                      <a:pt x="828" y="17"/>
                    </a:lnTo>
                    <a:lnTo>
                      <a:pt x="865" y="33"/>
                    </a:lnTo>
                    <a:lnTo>
                      <a:pt x="966" y="88"/>
                    </a:lnTo>
                    <a:close/>
                    <a:moveTo>
                      <a:pt x="832" y="90"/>
                    </a:moveTo>
                    <a:lnTo>
                      <a:pt x="850" y="125"/>
                    </a:lnTo>
                    <a:lnTo>
                      <a:pt x="830" y="134"/>
                    </a:lnTo>
                    <a:lnTo>
                      <a:pt x="841" y="164"/>
                    </a:lnTo>
                    <a:lnTo>
                      <a:pt x="824" y="166"/>
                    </a:lnTo>
                    <a:lnTo>
                      <a:pt x="830" y="208"/>
                    </a:lnTo>
                    <a:lnTo>
                      <a:pt x="830" y="208"/>
                    </a:lnTo>
                    <a:lnTo>
                      <a:pt x="823" y="209"/>
                    </a:lnTo>
                    <a:lnTo>
                      <a:pt x="818" y="209"/>
                    </a:lnTo>
                    <a:lnTo>
                      <a:pt x="817" y="210"/>
                    </a:lnTo>
                    <a:lnTo>
                      <a:pt x="817" y="210"/>
                    </a:lnTo>
                    <a:lnTo>
                      <a:pt x="817" y="210"/>
                    </a:lnTo>
                    <a:lnTo>
                      <a:pt x="819" y="225"/>
                    </a:lnTo>
                    <a:lnTo>
                      <a:pt x="822" y="237"/>
                    </a:lnTo>
                    <a:lnTo>
                      <a:pt x="812" y="239"/>
                    </a:lnTo>
                    <a:lnTo>
                      <a:pt x="839" y="257"/>
                    </a:lnTo>
                    <a:lnTo>
                      <a:pt x="859" y="243"/>
                    </a:lnTo>
                    <a:lnTo>
                      <a:pt x="914" y="232"/>
                    </a:lnTo>
                    <a:lnTo>
                      <a:pt x="924" y="148"/>
                    </a:lnTo>
                    <a:lnTo>
                      <a:pt x="876" y="90"/>
                    </a:lnTo>
                    <a:lnTo>
                      <a:pt x="871" y="103"/>
                    </a:lnTo>
                    <a:lnTo>
                      <a:pt x="832" y="90"/>
                    </a:lnTo>
                    <a:close/>
                    <a:moveTo>
                      <a:pt x="744" y="230"/>
                    </a:moveTo>
                    <a:lnTo>
                      <a:pt x="744" y="248"/>
                    </a:lnTo>
                    <a:lnTo>
                      <a:pt x="725" y="259"/>
                    </a:lnTo>
                    <a:lnTo>
                      <a:pt x="731" y="265"/>
                    </a:lnTo>
                    <a:lnTo>
                      <a:pt x="727" y="281"/>
                    </a:lnTo>
                    <a:lnTo>
                      <a:pt x="727" y="303"/>
                    </a:lnTo>
                    <a:lnTo>
                      <a:pt x="715" y="321"/>
                    </a:lnTo>
                    <a:lnTo>
                      <a:pt x="727" y="329"/>
                    </a:lnTo>
                    <a:lnTo>
                      <a:pt x="725" y="368"/>
                    </a:lnTo>
                    <a:lnTo>
                      <a:pt x="775" y="316"/>
                    </a:lnTo>
                    <a:lnTo>
                      <a:pt x="775" y="316"/>
                    </a:lnTo>
                    <a:lnTo>
                      <a:pt x="767" y="296"/>
                    </a:lnTo>
                    <a:lnTo>
                      <a:pt x="760" y="274"/>
                    </a:lnTo>
                    <a:lnTo>
                      <a:pt x="760" y="250"/>
                    </a:lnTo>
                    <a:lnTo>
                      <a:pt x="760" y="250"/>
                    </a:lnTo>
                    <a:lnTo>
                      <a:pt x="753" y="239"/>
                    </a:lnTo>
                    <a:lnTo>
                      <a:pt x="747" y="232"/>
                    </a:lnTo>
                    <a:lnTo>
                      <a:pt x="744" y="230"/>
                    </a:lnTo>
                    <a:lnTo>
                      <a:pt x="744" y="230"/>
                    </a:lnTo>
                    <a:close/>
                    <a:moveTo>
                      <a:pt x="1502" y="109"/>
                    </a:moveTo>
                    <a:lnTo>
                      <a:pt x="1495" y="131"/>
                    </a:lnTo>
                    <a:lnTo>
                      <a:pt x="1481" y="146"/>
                    </a:lnTo>
                    <a:lnTo>
                      <a:pt x="1453" y="160"/>
                    </a:lnTo>
                    <a:lnTo>
                      <a:pt x="1453" y="160"/>
                    </a:lnTo>
                    <a:lnTo>
                      <a:pt x="1442" y="187"/>
                    </a:lnTo>
                    <a:lnTo>
                      <a:pt x="1442" y="187"/>
                    </a:lnTo>
                    <a:lnTo>
                      <a:pt x="1436" y="210"/>
                    </a:lnTo>
                    <a:lnTo>
                      <a:pt x="1473" y="226"/>
                    </a:lnTo>
                    <a:lnTo>
                      <a:pt x="1502" y="257"/>
                    </a:lnTo>
                    <a:lnTo>
                      <a:pt x="1525" y="224"/>
                    </a:lnTo>
                    <a:lnTo>
                      <a:pt x="1525" y="224"/>
                    </a:lnTo>
                    <a:lnTo>
                      <a:pt x="1522" y="219"/>
                    </a:lnTo>
                    <a:lnTo>
                      <a:pt x="1516" y="212"/>
                    </a:lnTo>
                    <a:lnTo>
                      <a:pt x="1516" y="212"/>
                    </a:lnTo>
                    <a:lnTo>
                      <a:pt x="1518" y="211"/>
                    </a:lnTo>
                    <a:lnTo>
                      <a:pt x="1521" y="208"/>
                    </a:lnTo>
                    <a:lnTo>
                      <a:pt x="1530" y="199"/>
                    </a:lnTo>
                    <a:lnTo>
                      <a:pt x="1539" y="191"/>
                    </a:lnTo>
                    <a:lnTo>
                      <a:pt x="1542" y="188"/>
                    </a:lnTo>
                    <a:lnTo>
                      <a:pt x="1543" y="187"/>
                    </a:lnTo>
                    <a:lnTo>
                      <a:pt x="1543" y="187"/>
                    </a:lnTo>
                    <a:lnTo>
                      <a:pt x="1540" y="182"/>
                    </a:lnTo>
                    <a:lnTo>
                      <a:pt x="1532" y="177"/>
                    </a:lnTo>
                    <a:lnTo>
                      <a:pt x="1523" y="169"/>
                    </a:lnTo>
                    <a:lnTo>
                      <a:pt x="1530" y="138"/>
                    </a:lnTo>
                    <a:lnTo>
                      <a:pt x="1512" y="138"/>
                    </a:lnTo>
                    <a:lnTo>
                      <a:pt x="1502" y="109"/>
                    </a:lnTo>
                    <a:close/>
                    <a:moveTo>
                      <a:pt x="876" y="661"/>
                    </a:moveTo>
                    <a:lnTo>
                      <a:pt x="865" y="699"/>
                    </a:lnTo>
                    <a:lnTo>
                      <a:pt x="898" y="712"/>
                    </a:lnTo>
                    <a:lnTo>
                      <a:pt x="894" y="740"/>
                    </a:lnTo>
                    <a:lnTo>
                      <a:pt x="894" y="740"/>
                    </a:lnTo>
                    <a:lnTo>
                      <a:pt x="903" y="739"/>
                    </a:lnTo>
                    <a:lnTo>
                      <a:pt x="911" y="739"/>
                    </a:lnTo>
                    <a:lnTo>
                      <a:pt x="913" y="740"/>
                    </a:lnTo>
                    <a:lnTo>
                      <a:pt x="914" y="743"/>
                    </a:lnTo>
                    <a:lnTo>
                      <a:pt x="914" y="743"/>
                    </a:lnTo>
                    <a:lnTo>
                      <a:pt x="912" y="750"/>
                    </a:lnTo>
                    <a:lnTo>
                      <a:pt x="907" y="761"/>
                    </a:lnTo>
                    <a:lnTo>
                      <a:pt x="906" y="766"/>
                    </a:lnTo>
                    <a:lnTo>
                      <a:pt x="905" y="770"/>
                    </a:lnTo>
                    <a:lnTo>
                      <a:pt x="906" y="772"/>
                    </a:lnTo>
                    <a:lnTo>
                      <a:pt x="907" y="773"/>
                    </a:lnTo>
                    <a:lnTo>
                      <a:pt x="909" y="773"/>
                    </a:lnTo>
                    <a:lnTo>
                      <a:pt x="909" y="773"/>
                    </a:lnTo>
                    <a:lnTo>
                      <a:pt x="930" y="768"/>
                    </a:lnTo>
                    <a:lnTo>
                      <a:pt x="941" y="765"/>
                    </a:lnTo>
                    <a:lnTo>
                      <a:pt x="941" y="765"/>
                    </a:lnTo>
                    <a:lnTo>
                      <a:pt x="939" y="770"/>
                    </a:lnTo>
                    <a:lnTo>
                      <a:pt x="935" y="781"/>
                    </a:lnTo>
                    <a:lnTo>
                      <a:pt x="931" y="796"/>
                    </a:lnTo>
                    <a:lnTo>
                      <a:pt x="986" y="786"/>
                    </a:lnTo>
                    <a:lnTo>
                      <a:pt x="978" y="806"/>
                    </a:lnTo>
                    <a:lnTo>
                      <a:pt x="1005" y="815"/>
                    </a:lnTo>
                    <a:lnTo>
                      <a:pt x="1027" y="848"/>
                    </a:lnTo>
                    <a:lnTo>
                      <a:pt x="1054" y="854"/>
                    </a:lnTo>
                    <a:lnTo>
                      <a:pt x="1058" y="893"/>
                    </a:lnTo>
                    <a:lnTo>
                      <a:pt x="1076" y="887"/>
                    </a:lnTo>
                    <a:lnTo>
                      <a:pt x="1087" y="907"/>
                    </a:lnTo>
                    <a:lnTo>
                      <a:pt x="1087" y="907"/>
                    </a:lnTo>
                    <a:lnTo>
                      <a:pt x="1098" y="920"/>
                    </a:lnTo>
                    <a:lnTo>
                      <a:pt x="1107" y="929"/>
                    </a:lnTo>
                    <a:lnTo>
                      <a:pt x="1110" y="931"/>
                    </a:lnTo>
                    <a:lnTo>
                      <a:pt x="1111" y="932"/>
                    </a:lnTo>
                    <a:lnTo>
                      <a:pt x="1111" y="932"/>
                    </a:lnTo>
                    <a:lnTo>
                      <a:pt x="1112" y="935"/>
                    </a:lnTo>
                    <a:lnTo>
                      <a:pt x="1113" y="940"/>
                    </a:lnTo>
                    <a:lnTo>
                      <a:pt x="1167" y="965"/>
                    </a:lnTo>
                    <a:lnTo>
                      <a:pt x="1200" y="984"/>
                    </a:lnTo>
                    <a:lnTo>
                      <a:pt x="1220" y="982"/>
                    </a:lnTo>
                    <a:lnTo>
                      <a:pt x="1155" y="936"/>
                    </a:lnTo>
                    <a:lnTo>
                      <a:pt x="1155" y="936"/>
                    </a:lnTo>
                    <a:lnTo>
                      <a:pt x="1122" y="905"/>
                    </a:lnTo>
                    <a:lnTo>
                      <a:pt x="1122" y="905"/>
                    </a:lnTo>
                    <a:lnTo>
                      <a:pt x="1107" y="891"/>
                    </a:lnTo>
                    <a:lnTo>
                      <a:pt x="1093" y="877"/>
                    </a:lnTo>
                    <a:lnTo>
                      <a:pt x="1093" y="877"/>
                    </a:lnTo>
                    <a:lnTo>
                      <a:pt x="1078" y="844"/>
                    </a:lnTo>
                    <a:lnTo>
                      <a:pt x="1067" y="831"/>
                    </a:lnTo>
                    <a:lnTo>
                      <a:pt x="1045" y="817"/>
                    </a:lnTo>
                    <a:lnTo>
                      <a:pt x="1027" y="802"/>
                    </a:lnTo>
                    <a:lnTo>
                      <a:pt x="999" y="771"/>
                    </a:lnTo>
                    <a:lnTo>
                      <a:pt x="970" y="765"/>
                    </a:lnTo>
                    <a:lnTo>
                      <a:pt x="970" y="765"/>
                    </a:lnTo>
                    <a:lnTo>
                      <a:pt x="971" y="738"/>
                    </a:lnTo>
                    <a:lnTo>
                      <a:pt x="971" y="719"/>
                    </a:lnTo>
                    <a:lnTo>
                      <a:pt x="970" y="710"/>
                    </a:lnTo>
                    <a:lnTo>
                      <a:pt x="970" y="710"/>
                    </a:lnTo>
                    <a:lnTo>
                      <a:pt x="968" y="709"/>
                    </a:lnTo>
                    <a:lnTo>
                      <a:pt x="964" y="706"/>
                    </a:lnTo>
                    <a:lnTo>
                      <a:pt x="949" y="703"/>
                    </a:lnTo>
                    <a:lnTo>
                      <a:pt x="929" y="699"/>
                    </a:lnTo>
                    <a:lnTo>
                      <a:pt x="929" y="699"/>
                    </a:lnTo>
                    <a:lnTo>
                      <a:pt x="928" y="695"/>
                    </a:lnTo>
                    <a:lnTo>
                      <a:pt x="927" y="693"/>
                    </a:lnTo>
                    <a:lnTo>
                      <a:pt x="924" y="692"/>
                    </a:lnTo>
                    <a:lnTo>
                      <a:pt x="894" y="692"/>
                    </a:lnTo>
                    <a:lnTo>
                      <a:pt x="876" y="661"/>
                    </a:lnTo>
                    <a:close/>
                    <a:moveTo>
                      <a:pt x="1436" y="479"/>
                    </a:moveTo>
                    <a:lnTo>
                      <a:pt x="1451" y="523"/>
                    </a:lnTo>
                    <a:lnTo>
                      <a:pt x="1444" y="529"/>
                    </a:lnTo>
                    <a:lnTo>
                      <a:pt x="1409" y="498"/>
                    </a:lnTo>
                    <a:lnTo>
                      <a:pt x="1348" y="488"/>
                    </a:lnTo>
                    <a:lnTo>
                      <a:pt x="1323" y="527"/>
                    </a:lnTo>
                    <a:lnTo>
                      <a:pt x="1352" y="564"/>
                    </a:lnTo>
                    <a:lnTo>
                      <a:pt x="1381" y="692"/>
                    </a:lnTo>
                    <a:lnTo>
                      <a:pt x="1381" y="692"/>
                    </a:lnTo>
                    <a:lnTo>
                      <a:pt x="1388" y="710"/>
                    </a:lnTo>
                    <a:lnTo>
                      <a:pt x="1396" y="730"/>
                    </a:lnTo>
                    <a:lnTo>
                      <a:pt x="1396" y="730"/>
                    </a:lnTo>
                    <a:lnTo>
                      <a:pt x="1401" y="750"/>
                    </a:lnTo>
                    <a:lnTo>
                      <a:pt x="1405" y="769"/>
                    </a:lnTo>
                    <a:lnTo>
                      <a:pt x="1403" y="802"/>
                    </a:lnTo>
                    <a:lnTo>
                      <a:pt x="1414" y="782"/>
                    </a:lnTo>
                    <a:lnTo>
                      <a:pt x="1414" y="782"/>
                    </a:lnTo>
                    <a:lnTo>
                      <a:pt x="1420" y="786"/>
                    </a:lnTo>
                    <a:lnTo>
                      <a:pt x="1423" y="788"/>
                    </a:lnTo>
                    <a:lnTo>
                      <a:pt x="1424" y="789"/>
                    </a:lnTo>
                    <a:lnTo>
                      <a:pt x="1424" y="788"/>
                    </a:lnTo>
                    <a:lnTo>
                      <a:pt x="1424" y="788"/>
                    </a:lnTo>
                    <a:lnTo>
                      <a:pt x="1425" y="784"/>
                    </a:lnTo>
                    <a:lnTo>
                      <a:pt x="1427" y="776"/>
                    </a:lnTo>
                    <a:lnTo>
                      <a:pt x="1432" y="765"/>
                    </a:lnTo>
                    <a:lnTo>
                      <a:pt x="1457" y="765"/>
                    </a:lnTo>
                    <a:lnTo>
                      <a:pt x="1459" y="753"/>
                    </a:lnTo>
                    <a:lnTo>
                      <a:pt x="1475" y="755"/>
                    </a:lnTo>
                    <a:lnTo>
                      <a:pt x="1473" y="714"/>
                    </a:lnTo>
                    <a:lnTo>
                      <a:pt x="1453" y="692"/>
                    </a:lnTo>
                    <a:lnTo>
                      <a:pt x="1446" y="720"/>
                    </a:lnTo>
                    <a:lnTo>
                      <a:pt x="1434" y="712"/>
                    </a:lnTo>
                    <a:lnTo>
                      <a:pt x="1424" y="720"/>
                    </a:lnTo>
                    <a:lnTo>
                      <a:pt x="1416" y="705"/>
                    </a:lnTo>
                    <a:lnTo>
                      <a:pt x="1391" y="679"/>
                    </a:lnTo>
                    <a:lnTo>
                      <a:pt x="1383" y="637"/>
                    </a:lnTo>
                    <a:lnTo>
                      <a:pt x="1399" y="644"/>
                    </a:lnTo>
                    <a:lnTo>
                      <a:pt x="1403" y="635"/>
                    </a:lnTo>
                    <a:lnTo>
                      <a:pt x="1420" y="635"/>
                    </a:lnTo>
                    <a:lnTo>
                      <a:pt x="1422" y="599"/>
                    </a:lnTo>
                    <a:lnTo>
                      <a:pt x="1401" y="597"/>
                    </a:lnTo>
                    <a:lnTo>
                      <a:pt x="1376" y="597"/>
                    </a:lnTo>
                    <a:lnTo>
                      <a:pt x="1372" y="566"/>
                    </a:lnTo>
                    <a:lnTo>
                      <a:pt x="1401" y="562"/>
                    </a:lnTo>
                    <a:lnTo>
                      <a:pt x="1416" y="547"/>
                    </a:lnTo>
                    <a:lnTo>
                      <a:pt x="1420" y="531"/>
                    </a:lnTo>
                    <a:lnTo>
                      <a:pt x="1453" y="547"/>
                    </a:lnTo>
                    <a:lnTo>
                      <a:pt x="1471" y="545"/>
                    </a:lnTo>
                    <a:lnTo>
                      <a:pt x="1490" y="547"/>
                    </a:lnTo>
                    <a:lnTo>
                      <a:pt x="1492" y="535"/>
                    </a:lnTo>
                    <a:lnTo>
                      <a:pt x="1510" y="527"/>
                    </a:lnTo>
                    <a:lnTo>
                      <a:pt x="1510" y="527"/>
                    </a:lnTo>
                    <a:lnTo>
                      <a:pt x="1504" y="523"/>
                    </a:lnTo>
                    <a:lnTo>
                      <a:pt x="1499" y="518"/>
                    </a:lnTo>
                    <a:lnTo>
                      <a:pt x="1497" y="516"/>
                    </a:lnTo>
                    <a:lnTo>
                      <a:pt x="1497" y="516"/>
                    </a:lnTo>
                    <a:lnTo>
                      <a:pt x="1498" y="510"/>
                    </a:lnTo>
                    <a:lnTo>
                      <a:pt x="1499" y="506"/>
                    </a:lnTo>
                    <a:lnTo>
                      <a:pt x="1471" y="502"/>
                    </a:lnTo>
                    <a:lnTo>
                      <a:pt x="1467" y="496"/>
                    </a:lnTo>
                    <a:lnTo>
                      <a:pt x="1436" y="479"/>
                    </a:lnTo>
                    <a:close/>
                    <a:moveTo>
                      <a:pt x="1183" y="529"/>
                    </a:moveTo>
                    <a:lnTo>
                      <a:pt x="1146" y="481"/>
                    </a:lnTo>
                    <a:lnTo>
                      <a:pt x="1100" y="481"/>
                    </a:lnTo>
                    <a:lnTo>
                      <a:pt x="1060" y="500"/>
                    </a:lnTo>
                    <a:lnTo>
                      <a:pt x="1036" y="516"/>
                    </a:lnTo>
                    <a:lnTo>
                      <a:pt x="1071" y="543"/>
                    </a:lnTo>
                    <a:lnTo>
                      <a:pt x="1097" y="564"/>
                    </a:lnTo>
                    <a:lnTo>
                      <a:pt x="1130" y="566"/>
                    </a:lnTo>
                    <a:lnTo>
                      <a:pt x="1146" y="566"/>
                    </a:lnTo>
                    <a:lnTo>
                      <a:pt x="1161" y="549"/>
                    </a:lnTo>
                    <a:lnTo>
                      <a:pt x="1183" y="529"/>
                    </a:lnTo>
                    <a:close/>
                    <a:moveTo>
                      <a:pt x="1113" y="611"/>
                    </a:moveTo>
                    <a:lnTo>
                      <a:pt x="1089" y="628"/>
                    </a:lnTo>
                    <a:lnTo>
                      <a:pt x="1071" y="628"/>
                    </a:lnTo>
                    <a:lnTo>
                      <a:pt x="1058" y="652"/>
                    </a:lnTo>
                    <a:lnTo>
                      <a:pt x="1065" y="654"/>
                    </a:lnTo>
                    <a:lnTo>
                      <a:pt x="1058" y="683"/>
                    </a:lnTo>
                    <a:lnTo>
                      <a:pt x="1043" y="703"/>
                    </a:lnTo>
                    <a:lnTo>
                      <a:pt x="1054" y="712"/>
                    </a:lnTo>
                    <a:lnTo>
                      <a:pt x="1038" y="743"/>
                    </a:lnTo>
                    <a:lnTo>
                      <a:pt x="1052" y="753"/>
                    </a:lnTo>
                    <a:lnTo>
                      <a:pt x="1076" y="788"/>
                    </a:lnTo>
                    <a:lnTo>
                      <a:pt x="1078" y="743"/>
                    </a:lnTo>
                    <a:lnTo>
                      <a:pt x="1078" y="672"/>
                    </a:lnTo>
                    <a:lnTo>
                      <a:pt x="1100" y="640"/>
                    </a:lnTo>
                    <a:lnTo>
                      <a:pt x="1113" y="611"/>
                    </a:lnTo>
                    <a:close/>
                    <a:moveTo>
                      <a:pt x="1135" y="841"/>
                    </a:moveTo>
                    <a:lnTo>
                      <a:pt x="1135" y="868"/>
                    </a:lnTo>
                    <a:lnTo>
                      <a:pt x="1150" y="895"/>
                    </a:lnTo>
                    <a:lnTo>
                      <a:pt x="1185" y="925"/>
                    </a:lnTo>
                    <a:lnTo>
                      <a:pt x="1225" y="936"/>
                    </a:lnTo>
                    <a:lnTo>
                      <a:pt x="1255" y="954"/>
                    </a:lnTo>
                    <a:lnTo>
                      <a:pt x="1302" y="951"/>
                    </a:lnTo>
                    <a:lnTo>
                      <a:pt x="1350" y="918"/>
                    </a:lnTo>
                    <a:lnTo>
                      <a:pt x="1286" y="907"/>
                    </a:lnTo>
                    <a:lnTo>
                      <a:pt x="1196" y="918"/>
                    </a:lnTo>
                    <a:lnTo>
                      <a:pt x="1153" y="883"/>
                    </a:lnTo>
                    <a:lnTo>
                      <a:pt x="1135" y="841"/>
                    </a:lnTo>
                    <a:close/>
                    <a:moveTo>
                      <a:pt x="1262" y="852"/>
                    </a:moveTo>
                    <a:lnTo>
                      <a:pt x="1271" y="890"/>
                    </a:lnTo>
                    <a:lnTo>
                      <a:pt x="1282" y="879"/>
                    </a:lnTo>
                    <a:lnTo>
                      <a:pt x="1295" y="899"/>
                    </a:lnTo>
                    <a:lnTo>
                      <a:pt x="1302" y="887"/>
                    </a:lnTo>
                    <a:lnTo>
                      <a:pt x="1332" y="874"/>
                    </a:lnTo>
                    <a:lnTo>
                      <a:pt x="1376" y="841"/>
                    </a:lnTo>
                    <a:lnTo>
                      <a:pt x="1385" y="817"/>
                    </a:lnTo>
                    <a:lnTo>
                      <a:pt x="1363" y="841"/>
                    </a:lnTo>
                    <a:lnTo>
                      <a:pt x="1335" y="866"/>
                    </a:lnTo>
                    <a:lnTo>
                      <a:pt x="1297" y="872"/>
                    </a:lnTo>
                    <a:lnTo>
                      <a:pt x="1262" y="852"/>
                    </a:lnTo>
                    <a:close/>
                    <a:moveTo>
                      <a:pt x="1258" y="823"/>
                    </a:moveTo>
                    <a:lnTo>
                      <a:pt x="1271" y="837"/>
                    </a:lnTo>
                    <a:lnTo>
                      <a:pt x="1284" y="831"/>
                    </a:lnTo>
                    <a:lnTo>
                      <a:pt x="1293" y="833"/>
                    </a:lnTo>
                    <a:lnTo>
                      <a:pt x="1302" y="821"/>
                    </a:lnTo>
                    <a:lnTo>
                      <a:pt x="1302" y="802"/>
                    </a:lnTo>
                    <a:lnTo>
                      <a:pt x="1288" y="794"/>
                    </a:lnTo>
                    <a:lnTo>
                      <a:pt x="1262" y="796"/>
                    </a:lnTo>
                    <a:lnTo>
                      <a:pt x="1258" y="809"/>
                    </a:lnTo>
                    <a:lnTo>
                      <a:pt x="1258" y="823"/>
                    </a:lnTo>
                    <a:close/>
                    <a:moveTo>
                      <a:pt x="1350" y="798"/>
                    </a:moveTo>
                    <a:lnTo>
                      <a:pt x="1339" y="802"/>
                    </a:lnTo>
                    <a:lnTo>
                      <a:pt x="1339" y="811"/>
                    </a:lnTo>
                    <a:lnTo>
                      <a:pt x="1339" y="811"/>
                    </a:lnTo>
                    <a:lnTo>
                      <a:pt x="1340" y="816"/>
                    </a:lnTo>
                    <a:lnTo>
                      <a:pt x="1341" y="820"/>
                    </a:lnTo>
                    <a:lnTo>
                      <a:pt x="1341" y="823"/>
                    </a:lnTo>
                    <a:lnTo>
                      <a:pt x="1341" y="823"/>
                    </a:lnTo>
                    <a:lnTo>
                      <a:pt x="1341" y="824"/>
                    </a:lnTo>
                    <a:lnTo>
                      <a:pt x="1344" y="826"/>
                    </a:lnTo>
                    <a:lnTo>
                      <a:pt x="1349" y="823"/>
                    </a:lnTo>
                    <a:lnTo>
                      <a:pt x="1356" y="819"/>
                    </a:lnTo>
                    <a:lnTo>
                      <a:pt x="1368" y="806"/>
                    </a:lnTo>
                    <a:lnTo>
                      <a:pt x="1350" y="798"/>
                    </a:lnTo>
                    <a:close/>
                    <a:moveTo>
                      <a:pt x="1372" y="776"/>
                    </a:moveTo>
                    <a:lnTo>
                      <a:pt x="1346" y="769"/>
                    </a:lnTo>
                    <a:lnTo>
                      <a:pt x="1290" y="773"/>
                    </a:lnTo>
                    <a:lnTo>
                      <a:pt x="1255" y="776"/>
                    </a:lnTo>
                    <a:lnTo>
                      <a:pt x="1249" y="790"/>
                    </a:lnTo>
                    <a:lnTo>
                      <a:pt x="1293" y="784"/>
                    </a:lnTo>
                    <a:lnTo>
                      <a:pt x="1335" y="786"/>
                    </a:lnTo>
                    <a:lnTo>
                      <a:pt x="1361" y="786"/>
                    </a:lnTo>
                    <a:lnTo>
                      <a:pt x="1379" y="794"/>
                    </a:lnTo>
                    <a:lnTo>
                      <a:pt x="1387" y="800"/>
                    </a:lnTo>
                    <a:lnTo>
                      <a:pt x="1372" y="776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7">
                <a:extLst>
                  <a:ext uri="{FF2B5EF4-FFF2-40B4-BE49-F238E27FC236}">
                    <a16:creationId xmlns:a16="http://schemas.microsoft.com/office/drawing/2014/main" id="{42A0A3BF-C15B-6B6B-AE97-4EB9E8700D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44925" y="1104900"/>
                <a:ext cx="87313" cy="55563"/>
              </a:xfrm>
              <a:custGeom>
                <a:avLst/>
                <a:gdLst>
                  <a:gd name="T0" fmla="*/ 20 w 55"/>
                  <a:gd name="T1" fmla="*/ 0 h 35"/>
                  <a:gd name="T2" fmla="*/ 0 w 55"/>
                  <a:gd name="T3" fmla="*/ 8 h 35"/>
                  <a:gd name="T4" fmla="*/ 9 w 55"/>
                  <a:gd name="T5" fmla="*/ 29 h 35"/>
                  <a:gd name="T6" fmla="*/ 22 w 55"/>
                  <a:gd name="T7" fmla="*/ 35 h 35"/>
                  <a:gd name="T8" fmla="*/ 44 w 55"/>
                  <a:gd name="T9" fmla="*/ 35 h 35"/>
                  <a:gd name="T10" fmla="*/ 55 w 55"/>
                  <a:gd name="T11" fmla="*/ 18 h 35"/>
                  <a:gd name="T12" fmla="*/ 40 w 55"/>
                  <a:gd name="T13" fmla="*/ 6 h 35"/>
                  <a:gd name="T14" fmla="*/ 42 w 55"/>
                  <a:gd name="T15" fmla="*/ 18 h 35"/>
                  <a:gd name="T16" fmla="*/ 31 w 55"/>
                  <a:gd name="T17" fmla="*/ 25 h 35"/>
                  <a:gd name="T18" fmla="*/ 20 w 55"/>
                  <a:gd name="T19" fmla="*/ 23 h 35"/>
                  <a:gd name="T20" fmla="*/ 17 w 55"/>
                  <a:gd name="T21" fmla="*/ 18 h 35"/>
                  <a:gd name="T22" fmla="*/ 20 w 55"/>
                  <a:gd name="T23" fmla="*/ 10 h 35"/>
                  <a:gd name="T24" fmla="*/ 29 w 55"/>
                  <a:gd name="T25" fmla="*/ 12 h 35"/>
                  <a:gd name="T26" fmla="*/ 33 w 55"/>
                  <a:gd name="T27" fmla="*/ 8 h 35"/>
                  <a:gd name="T28" fmla="*/ 20 w 55"/>
                  <a:gd name="T2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5" h="35">
                    <a:moveTo>
                      <a:pt x="20" y="0"/>
                    </a:moveTo>
                    <a:lnTo>
                      <a:pt x="0" y="8"/>
                    </a:lnTo>
                    <a:lnTo>
                      <a:pt x="9" y="29"/>
                    </a:lnTo>
                    <a:lnTo>
                      <a:pt x="22" y="35"/>
                    </a:lnTo>
                    <a:lnTo>
                      <a:pt x="44" y="35"/>
                    </a:lnTo>
                    <a:lnTo>
                      <a:pt x="55" y="18"/>
                    </a:lnTo>
                    <a:lnTo>
                      <a:pt x="40" y="6"/>
                    </a:lnTo>
                    <a:lnTo>
                      <a:pt x="42" y="18"/>
                    </a:lnTo>
                    <a:lnTo>
                      <a:pt x="31" y="25"/>
                    </a:lnTo>
                    <a:lnTo>
                      <a:pt x="20" y="23"/>
                    </a:lnTo>
                    <a:lnTo>
                      <a:pt x="17" y="18"/>
                    </a:lnTo>
                    <a:lnTo>
                      <a:pt x="20" y="10"/>
                    </a:lnTo>
                    <a:lnTo>
                      <a:pt x="29" y="12"/>
                    </a:lnTo>
                    <a:lnTo>
                      <a:pt x="33" y="8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8">
                <a:extLst>
                  <a:ext uri="{FF2B5EF4-FFF2-40B4-BE49-F238E27FC236}">
                    <a16:creationId xmlns:a16="http://schemas.microsoft.com/office/drawing/2014/main" id="{3A36F0A2-F50B-8037-B7DF-24719810B2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283075" y="1123950"/>
                <a:ext cx="63500" cy="55563"/>
              </a:xfrm>
              <a:custGeom>
                <a:avLst/>
                <a:gdLst>
                  <a:gd name="T0" fmla="*/ 14 w 40"/>
                  <a:gd name="T1" fmla="*/ 0 h 35"/>
                  <a:gd name="T2" fmla="*/ 10 w 40"/>
                  <a:gd name="T3" fmla="*/ 13 h 35"/>
                  <a:gd name="T4" fmla="*/ 16 w 40"/>
                  <a:gd name="T5" fmla="*/ 21 h 35"/>
                  <a:gd name="T6" fmla="*/ 31 w 40"/>
                  <a:gd name="T7" fmla="*/ 17 h 35"/>
                  <a:gd name="T8" fmla="*/ 37 w 40"/>
                  <a:gd name="T9" fmla="*/ 6 h 35"/>
                  <a:gd name="T10" fmla="*/ 40 w 40"/>
                  <a:gd name="T11" fmla="*/ 19 h 35"/>
                  <a:gd name="T12" fmla="*/ 27 w 40"/>
                  <a:gd name="T13" fmla="*/ 35 h 35"/>
                  <a:gd name="T14" fmla="*/ 0 w 40"/>
                  <a:gd name="T15" fmla="*/ 19 h 35"/>
                  <a:gd name="T16" fmla="*/ 0 w 40"/>
                  <a:gd name="T17" fmla="*/ 8 h 35"/>
                  <a:gd name="T18" fmla="*/ 14 w 40"/>
                  <a:gd name="T1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" h="35">
                    <a:moveTo>
                      <a:pt x="14" y="0"/>
                    </a:moveTo>
                    <a:lnTo>
                      <a:pt x="10" y="13"/>
                    </a:lnTo>
                    <a:lnTo>
                      <a:pt x="16" y="21"/>
                    </a:lnTo>
                    <a:lnTo>
                      <a:pt x="31" y="17"/>
                    </a:lnTo>
                    <a:lnTo>
                      <a:pt x="37" y="6"/>
                    </a:lnTo>
                    <a:lnTo>
                      <a:pt x="40" y="19"/>
                    </a:lnTo>
                    <a:lnTo>
                      <a:pt x="27" y="35"/>
                    </a:lnTo>
                    <a:lnTo>
                      <a:pt x="0" y="19"/>
                    </a:lnTo>
                    <a:lnTo>
                      <a:pt x="0" y="8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79254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EC2AB3-1B52-0253-B1D8-3CEC511C87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BF1EC228-0DD1-D0BD-2FFB-166E943F76CF}"/>
              </a:ext>
            </a:extLst>
          </p:cNvPr>
          <p:cNvSpPr/>
          <p:nvPr/>
        </p:nvSpPr>
        <p:spPr>
          <a:xfrm>
            <a:off x="259435" y="263946"/>
            <a:ext cx="9368660" cy="2269073"/>
          </a:xfrm>
          <a:prstGeom prst="roundRect">
            <a:avLst>
              <a:gd name="adj" fmla="val 14028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B0FC8A2-59AE-8C00-C4EB-E681E8DADEBC}"/>
              </a:ext>
            </a:extLst>
          </p:cNvPr>
          <p:cNvSpPr txBox="1"/>
          <p:nvPr/>
        </p:nvSpPr>
        <p:spPr>
          <a:xfrm>
            <a:off x="621200" y="552799"/>
            <a:ext cx="8652279" cy="1689512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クマ出没危険地域</a:t>
            </a:r>
            <a:endParaRPr lang="en-US" altLang="ja-JP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979BC4C-EF18-B1BC-51CB-2840CF5A2AB7}"/>
              </a:ext>
            </a:extLst>
          </p:cNvPr>
          <p:cNvSpPr txBox="1"/>
          <p:nvPr/>
        </p:nvSpPr>
        <p:spPr>
          <a:xfrm>
            <a:off x="264402" y="5435931"/>
            <a:ext cx="93686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この地域はクマの出没が頻発しています</a:t>
            </a:r>
          </a:p>
          <a:p>
            <a:pPr algn="ctr">
              <a:buClr>
                <a:srgbClr val="C00000"/>
              </a:buClr>
            </a:pPr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立ち入りは控え、安全なルートで移動を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2DFE93D-C018-50C2-E398-BB0161002E35}"/>
              </a:ext>
            </a:extLst>
          </p:cNvPr>
          <p:cNvGrpSpPr/>
          <p:nvPr/>
        </p:nvGrpSpPr>
        <p:grpSpPr>
          <a:xfrm>
            <a:off x="2641603" y="2294225"/>
            <a:ext cx="4604324" cy="2987862"/>
            <a:chOff x="1779588" y="3962400"/>
            <a:chExt cx="3101975" cy="2012950"/>
          </a:xfrm>
        </p:grpSpPr>
        <p:sp>
          <p:nvSpPr>
            <p:cNvPr id="7" name="Freeform 11">
              <a:extLst>
                <a:ext uri="{FF2B5EF4-FFF2-40B4-BE49-F238E27FC236}">
                  <a16:creationId xmlns:a16="http://schemas.microsoft.com/office/drawing/2014/main" id="{01D303CA-9F7F-BF01-5322-F46273D4125E}"/>
                </a:ext>
              </a:extLst>
            </p:cNvPr>
            <p:cNvSpPr>
              <a:spLocks/>
            </p:cNvSpPr>
            <p:nvPr/>
          </p:nvSpPr>
          <p:spPr bwMode="auto">
            <a:xfrm>
              <a:off x="1779588" y="3962400"/>
              <a:ext cx="3101975" cy="2012950"/>
            </a:xfrm>
            <a:custGeom>
              <a:avLst/>
              <a:gdLst>
                <a:gd name="T0" fmla="*/ 1693 w 1954"/>
                <a:gd name="T1" fmla="*/ 193 h 1268"/>
                <a:gd name="T2" fmla="*/ 1551 w 1954"/>
                <a:gd name="T3" fmla="*/ 152 h 1268"/>
                <a:gd name="T4" fmla="*/ 1395 w 1954"/>
                <a:gd name="T5" fmla="*/ 43 h 1268"/>
                <a:gd name="T6" fmla="*/ 1090 w 1954"/>
                <a:gd name="T7" fmla="*/ 105 h 1268"/>
                <a:gd name="T8" fmla="*/ 403 w 1954"/>
                <a:gd name="T9" fmla="*/ 105 h 1268"/>
                <a:gd name="T10" fmla="*/ 191 w 1954"/>
                <a:gd name="T11" fmla="*/ 395 h 1268"/>
                <a:gd name="T12" fmla="*/ 156 w 1954"/>
                <a:gd name="T13" fmla="*/ 600 h 1268"/>
                <a:gd name="T14" fmla="*/ 51 w 1954"/>
                <a:gd name="T15" fmla="*/ 811 h 1268"/>
                <a:gd name="T16" fmla="*/ 0 w 1954"/>
                <a:gd name="T17" fmla="*/ 932 h 1268"/>
                <a:gd name="T18" fmla="*/ 168 w 1954"/>
                <a:gd name="T19" fmla="*/ 1123 h 1268"/>
                <a:gd name="T20" fmla="*/ 226 w 1954"/>
                <a:gd name="T21" fmla="*/ 1167 h 1268"/>
                <a:gd name="T22" fmla="*/ 265 w 1954"/>
                <a:gd name="T23" fmla="*/ 1150 h 1268"/>
                <a:gd name="T24" fmla="*/ 188 w 1954"/>
                <a:gd name="T25" fmla="*/ 1046 h 1268"/>
                <a:gd name="T26" fmla="*/ 271 w 1954"/>
                <a:gd name="T27" fmla="*/ 1000 h 1268"/>
                <a:gd name="T28" fmla="*/ 375 w 1954"/>
                <a:gd name="T29" fmla="*/ 870 h 1268"/>
                <a:gd name="T30" fmla="*/ 493 w 1954"/>
                <a:gd name="T31" fmla="*/ 798 h 1268"/>
                <a:gd name="T32" fmla="*/ 524 w 1954"/>
                <a:gd name="T33" fmla="*/ 881 h 1268"/>
                <a:gd name="T34" fmla="*/ 566 w 1954"/>
                <a:gd name="T35" fmla="*/ 976 h 1268"/>
                <a:gd name="T36" fmla="*/ 735 w 1954"/>
                <a:gd name="T37" fmla="*/ 1113 h 1268"/>
                <a:gd name="T38" fmla="*/ 838 w 1954"/>
                <a:gd name="T39" fmla="*/ 1134 h 1268"/>
                <a:gd name="T40" fmla="*/ 741 w 1954"/>
                <a:gd name="T41" fmla="*/ 1018 h 1268"/>
                <a:gd name="T42" fmla="*/ 772 w 1954"/>
                <a:gd name="T43" fmla="*/ 903 h 1268"/>
                <a:gd name="T44" fmla="*/ 801 w 1954"/>
                <a:gd name="T45" fmla="*/ 805 h 1268"/>
                <a:gd name="T46" fmla="*/ 875 w 1954"/>
                <a:gd name="T47" fmla="*/ 798 h 1268"/>
                <a:gd name="T48" fmla="*/ 916 w 1954"/>
                <a:gd name="T49" fmla="*/ 879 h 1268"/>
                <a:gd name="T50" fmla="*/ 932 w 1954"/>
                <a:gd name="T51" fmla="*/ 969 h 1268"/>
                <a:gd name="T52" fmla="*/ 936 w 1954"/>
                <a:gd name="T53" fmla="*/ 1080 h 1268"/>
                <a:gd name="T54" fmla="*/ 967 w 1954"/>
                <a:gd name="T55" fmla="*/ 1167 h 1268"/>
                <a:gd name="T56" fmla="*/ 1060 w 1954"/>
                <a:gd name="T57" fmla="*/ 1257 h 1268"/>
                <a:gd name="T58" fmla="*/ 1175 w 1954"/>
                <a:gd name="T59" fmla="*/ 1253 h 1268"/>
                <a:gd name="T60" fmla="*/ 1179 w 1954"/>
                <a:gd name="T61" fmla="*/ 1249 h 1268"/>
                <a:gd name="T62" fmla="*/ 1215 w 1954"/>
                <a:gd name="T63" fmla="*/ 1243 h 1268"/>
                <a:gd name="T64" fmla="*/ 1272 w 1954"/>
                <a:gd name="T65" fmla="*/ 1243 h 1268"/>
                <a:gd name="T66" fmla="*/ 1250 w 1954"/>
                <a:gd name="T67" fmla="*/ 1179 h 1268"/>
                <a:gd name="T68" fmla="*/ 1140 w 1954"/>
                <a:gd name="T69" fmla="*/ 1097 h 1268"/>
                <a:gd name="T70" fmla="*/ 1171 w 1954"/>
                <a:gd name="T71" fmla="*/ 969 h 1268"/>
                <a:gd name="T72" fmla="*/ 1246 w 1954"/>
                <a:gd name="T73" fmla="*/ 800 h 1268"/>
                <a:gd name="T74" fmla="*/ 1351 w 1954"/>
                <a:gd name="T75" fmla="*/ 819 h 1268"/>
                <a:gd name="T76" fmla="*/ 1419 w 1954"/>
                <a:gd name="T77" fmla="*/ 941 h 1268"/>
                <a:gd name="T78" fmla="*/ 1528 w 1954"/>
                <a:gd name="T79" fmla="*/ 1058 h 1268"/>
                <a:gd name="T80" fmla="*/ 1606 w 1954"/>
                <a:gd name="T81" fmla="*/ 1068 h 1268"/>
                <a:gd name="T82" fmla="*/ 1719 w 1954"/>
                <a:gd name="T83" fmla="*/ 1163 h 1268"/>
                <a:gd name="T84" fmla="*/ 1770 w 1954"/>
                <a:gd name="T85" fmla="*/ 1198 h 1268"/>
                <a:gd name="T86" fmla="*/ 1805 w 1954"/>
                <a:gd name="T87" fmla="*/ 1194 h 1268"/>
                <a:gd name="T88" fmla="*/ 1836 w 1954"/>
                <a:gd name="T89" fmla="*/ 1218 h 1268"/>
                <a:gd name="T90" fmla="*/ 1863 w 1954"/>
                <a:gd name="T91" fmla="*/ 1156 h 1268"/>
                <a:gd name="T92" fmla="*/ 1875 w 1954"/>
                <a:gd name="T93" fmla="*/ 1156 h 1268"/>
                <a:gd name="T94" fmla="*/ 1820 w 1954"/>
                <a:gd name="T95" fmla="*/ 1095 h 1268"/>
                <a:gd name="T96" fmla="*/ 1783 w 1954"/>
                <a:gd name="T97" fmla="*/ 990 h 1268"/>
                <a:gd name="T98" fmla="*/ 1711 w 1954"/>
                <a:gd name="T99" fmla="*/ 877 h 1268"/>
                <a:gd name="T100" fmla="*/ 1670 w 1954"/>
                <a:gd name="T101" fmla="*/ 819 h 1268"/>
                <a:gd name="T102" fmla="*/ 1645 w 1954"/>
                <a:gd name="T103" fmla="*/ 737 h 1268"/>
                <a:gd name="T104" fmla="*/ 1830 w 1954"/>
                <a:gd name="T105" fmla="*/ 708 h 1268"/>
                <a:gd name="T106" fmla="*/ 1954 w 1954"/>
                <a:gd name="T107" fmla="*/ 613 h 1268"/>
                <a:gd name="T108" fmla="*/ 1950 w 1954"/>
                <a:gd name="T109" fmla="*/ 587 h 1268"/>
                <a:gd name="T110" fmla="*/ 1921 w 1954"/>
                <a:gd name="T111" fmla="*/ 574 h 1268"/>
                <a:gd name="T112" fmla="*/ 1910 w 1954"/>
                <a:gd name="T113" fmla="*/ 416 h 1268"/>
                <a:gd name="T114" fmla="*/ 1880 w 1954"/>
                <a:gd name="T115" fmla="*/ 218 h 1268"/>
                <a:gd name="T116" fmla="*/ 1772 w 1954"/>
                <a:gd name="T117" fmla="*/ 220 h 1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954" h="1268">
                  <a:moveTo>
                    <a:pt x="1772" y="220"/>
                  </a:moveTo>
                  <a:lnTo>
                    <a:pt x="1746" y="206"/>
                  </a:lnTo>
                  <a:lnTo>
                    <a:pt x="1728" y="195"/>
                  </a:lnTo>
                  <a:lnTo>
                    <a:pt x="1693" y="193"/>
                  </a:lnTo>
                  <a:lnTo>
                    <a:pt x="1660" y="149"/>
                  </a:lnTo>
                  <a:lnTo>
                    <a:pt x="1637" y="142"/>
                  </a:lnTo>
                  <a:lnTo>
                    <a:pt x="1606" y="138"/>
                  </a:lnTo>
                  <a:lnTo>
                    <a:pt x="1551" y="152"/>
                  </a:lnTo>
                  <a:lnTo>
                    <a:pt x="1516" y="114"/>
                  </a:lnTo>
                  <a:lnTo>
                    <a:pt x="1493" y="119"/>
                  </a:lnTo>
                  <a:lnTo>
                    <a:pt x="1458" y="81"/>
                  </a:lnTo>
                  <a:lnTo>
                    <a:pt x="1395" y="43"/>
                  </a:lnTo>
                  <a:lnTo>
                    <a:pt x="1331" y="35"/>
                  </a:lnTo>
                  <a:lnTo>
                    <a:pt x="1331" y="50"/>
                  </a:lnTo>
                  <a:lnTo>
                    <a:pt x="1206" y="59"/>
                  </a:lnTo>
                  <a:lnTo>
                    <a:pt x="1090" y="105"/>
                  </a:lnTo>
                  <a:lnTo>
                    <a:pt x="895" y="19"/>
                  </a:lnTo>
                  <a:lnTo>
                    <a:pt x="717" y="0"/>
                  </a:lnTo>
                  <a:lnTo>
                    <a:pt x="561" y="46"/>
                  </a:lnTo>
                  <a:lnTo>
                    <a:pt x="403" y="105"/>
                  </a:lnTo>
                  <a:lnTo>
                    <a:pt x="261" y="241"/>
                  </a:lnTo>
                  <a:lnTo>
                    <a:pt x="269" y="274"/>
                  </a:lnTo>
                  <a:lnTo>
                    <a:pt x="186" y="373"/>
                  </a:lnTo>
                  <a:lnTo>
                    <a:pt x="191" y="395"/>
                  </a:lnTo>
                  <a:lnTo>
                    <a:pt x="164" y="477"/>
                  </a:lnTo>
                  <a:lnTo>
                    <a:pt x="170" y="523"/>
                  </a:lnTo>
                  <a:lnTo>
                    <a:pt x="133" y="593"/>
                  </a:lnTo>
                  <a:lnTo>
                    <a:pt x="156" y="600"/>
                  </a:lnTo>
                  <a:lnTo>
                    <a:pt x="86" y="701"/>
                  </a:lnTo>
                  <a:lnTo>
                    <a:pt x="96" y="716"/>
                  </a:lnTo>
                  <a:lnTo>
                    <a:pt x="37" y="805"/>
                  </a:lnTo>
                  <a:lnTo>
                    <a:pt x="51" y="811"/>
                  </a:lnTo>
                  <a:lnTo>
                    <a:pt x="39" y="835"/>
                  </a:lnTo>
                  <a:lnTo>
                    <a:pt x="63" y="850"/>
                  </a:lnTo>
                  <a:lnTo>
                    <a:pt x="39" y="895"/>
                  </a:lnTo>
                  <a:lnTo>
                    <a:pt x="0" y="932"/>
                  </a:lnTo>
                  <a:lnTo>
                    <a:pt x="0" y="996"/>
                  </a:lnTo>
                  <a:lnTo>
                    <a:pt x="47" y="1091"/>
                  </a:lnTo>
                  <a:lnTo>
                    <a:pt x="127" y="1117"/>
                  </a:lnTo>
                  <a:lnTo>
                    <a:pt x="168" y="1123"/>
                  </a:lnTo>
                  <a:lnTo>
                    <a:pt x="191" y="1152"/>
                  </a:lnTo>
                  <a:lnTo>
                    <a:pt x="199" y="1130"/>
                  </a:lnTo>
                  <a:lnTo>
                    <a:pt x="211" y="1148"/>
                  </a:lnTo>
                  <a:lnTo>
                    <a:pt x="226" y="1167"/>
                  </a:lnTo>
                  <a:lnTo>
                    <a:pt x="232" y="1138"/>
                  </a:lnTo>
                  <a:lnTo>
                    <a:pt x="248" y="1159"/>
                  </a:lnTo>
                  <a:lnTo>
                    <a:pt x="250" y="1138"/>
                  </a:lnTo>
                  <a:lnTo>
                    <a:pt x="265" y="1150"/>
                  </a:lnTo>
                  <a:lnTo>
                    <a:pt x="265" y="1103"/>
                  </a:lnTo>
                  <a:lnTo>
                    <a:pt x="244" y="1084"/>
                  </a:lnTo>
                  <a:lnTo>
                    <a:pt x="219" y="1072"/>
                  </a:lnTo>
                  <a:lnTo>
                    <a:pt x="188" y="1046"/>
                  </a:lnTo>
                  <a:lnTo>
                    <a:pt x="201" y="1013"/>
                  </a:lnTo>
                  <a:lnTo>
                    <a:pt x="203" y="1031"/>
                  </a:lnTo>
                  <a:lnTo>
                    <a:pt x="254" y="980"/>
                  </a:lnTo>
                  <a:lnTo>
                    <a:pt x="271" y="1000"/>
                  </a:lnTo>
                  <a:lnTo>
                    <a:pt x="309" y="889"/>
                  </a:lnTo>
                  <a:lnTo>
                    <a:pt x="316" y="916"/>
                  </a:lnTo>
                  <a:lnTo>
                    <a:pt x="368" y="858"/>
                  </a:lnTo>
                  <a:lnTo>
                    <a:pt x="375" y="870"/>
                  </a:lnTo>
                  <a:lnTo>
                    <a:pt x="458" y="761"/>
                  </a:lnTo>
                  <a:lnTo>
                    <a:pt x="480" y="745"/>
                  </a:lnTo>
                  <a:lnTo>
                    <a:pt x="480" y="794"/>
                  </a:lnTo>
                  <a:lnTo>
                    <a:pt x="493" y="798"/>
                  </a:lnTo>
                  <a:lnTo>
                    <a:pt x="495" y="833"/>
                  </a:lnTo>
                  <a:lnTo>
                    <a:pt x="505" y="833"/>
                  </a:lnTo>
                  <a:lnTo>
                    <a:pt x="505" y="891"/>
                  </a:lnTo>
                  <a:lnTo>
                    <a:pt x="524" y="881"/>
                  </a:lnTo>
                  <a:lnTo>
                    <a:pt x="519" y="918"/>
                  </a:lnTo>
                  <a:lnTo>
                    <a:pt x="538" y="918"/>
                  </a:lnTo>
                  <a:lnTo>
                    <a:pt x="526" y="974"/>
                  </a:lnTo>
                  <a:lnTo>
                    <a:pt x="566" y="976"/>
                  </a:lnTo>
                  <a:lnTo>
                    <a:pt x="557" y="1020"/>
                  </a:lnTo>
                  <a:lnTo>
                    <a:pt x="563" y="1070"/>
                  </a:lnTo>
                  <a:lnTo>
                    <a:pt x="612" y="1103"/>
                  </a:lnTo>
                  <a:lnTo>
                    <a:pt x="735" y="1113"/>
                  </a:lnTo>
                  <a:lnTo>
                    <a:pt x="805" y="1143"/>
                  </a:lnTo>
                  <a:lnTo>
                    <a:pt x="809" y="1132"/>
                  </a:lnTo>
                  <a:lnTo>
                    <a:pt x="840" y="1150"/>
                  </a:lnTo>
                  <a:lnTo>
                    <a:pt x="838" y="1134"/>
                  </a:lnTo>
                  <a:lnTo>
                    <a:pt x="851" y="1138"/>
                  </a:lnTo>
                  <a:lnTo>
                    <a:pt x="848" y="1086"/>
                  </a:lnTo>
                  <a:lnTo>
                    <a:pt x="822" y="1066"/>
                  </a:lnTo>
                  <a:lnTo>
                    <a:pt x="741" y="1018"/>
                  </a:lnTo>
                  <a:lnTo>
                    <a:pt x="745" y="976"/>
                  </a:lnTo>
                  <a:lnTo>
                    <a:pt x="752" y="982"/>
                  </a:lnTo>
                  <a:lnTo>
                    <a:pt x="754" y="899"/>
                  </a:lnTo>
                  <a:lnTo>
                    <a:pt x="772" y="903"/>
                  </a:lnTo>
                  <a:lnTo>
                    <a:pt x="770" y="833"/>
                  </a:lnTo>
                  <a:lnTo>
                    <a:pt x="780" y="848"/>
                  </a:lnTo>
                  <a:lnTo>
                    <a:pt x="778" y="787"/>
                  </a:lnTo>
                  <a:lnTo>
                    <a:pt x="801" y="805"/>
                  </a:lnTo>
                  <a:lnTo>
                    <a:pt x="827" y="763"/>
                  </a:lnTo>
                  <a:lnTo>
                    <a:pt x="836" y="784"/>
                  </a:lnTo>
                  <a:lnTo>
                    <a:pt x="879" y="772"/>
                  </a:lnTo>
                  <a:lnTo>
                    <a:pt x="875" y="798"/>
                  </a:lnTo>
                  <a:lnTo>
                    <a:pt x="912" y="767"/>
                  </a:lnTo>
                  <a:lnTo>
                    <a:pt x="908" y="829"/>
                  </a:lnTo>
                  <a:lnTo>
                    <a:pt x="914" y="833"/>
                  </a:lnTo>
                  <a:lnTo>
                    <a:pt x="916" y="879"/>
                  </a:lnTo>
                  <a:lnTo>
                    <a:pt x="928" y="883"/>
                  </a:lnTo>
                  <a:lnTo>
                    <a:pt x="926" y="924"/>
                  </a:lnTo>
                  <a:lnTo>
                    <a:pt x="939" y="926"/>
                  </a:lnTo>
                  <a:lnTo>
                    <a:pt x="932" y="969"/>
                  </a:lnTo>
                  <a:lnTo>
                    <a:pt x="957" y="971"/>
                  </a:lnTo>
                  <a:lnTo>
                    <a:pt x="936" y="1027"/>
                  </a:lnTo>
                  <a:lnTo>
                    <a:pt x="954" y="1029"/>
                  </a:lnTo>
                  <a:lnTo>
                    <a:pt x="936" y="1080"/>
                  </a:lnTo>
                  <a:lnTo>
                    <a:pt x="969" y="1082"/>
                  </a:lnTo>
                  <a:lnTo>
                    <a:pt x="967" y="1121"/>
                  </a:lnTo>
                  <a:lnTo>
                    <a:pt x="992" y="1121"/>
                  </a:lnTo>
                  <a:lnTo>
                    <a:pt x="967" y="1167"/>
                  </a:lnTo>
                  <a:lnTo>
                    <a:pt x="989" y="1167"/>
                  </a:lnTo>
                  <a:lnTo>
                    <a:pt x="984" y="1200"/>
                  </a:lnTo>
                  <a:lnTo>
                    <a:pt x="1002" y="1235"/>
                  </a:lnTo>
                  <a:lnTo>
                    <a:pt x="1060" y="1257"/>
                  </a:lnTo>
                  <a:lnTo>
                    <a:pt x="1130" y="1235"/>
                  </a:lnTo>
                  <a:lnTo>
                    <a:pt x="1173" y="1255"/>
                  </a:lnTo>
                  <a:lnTo>
                    <a:pt x="1173" y="1255"/>
                  </a:lnTo>
                  <a:lnTo>
                    <a:pt x="1175" y="1253"/>
                  </a:lnTo>
                  <a:lnTo>
                    <a:pt x="1177" y="1251"/>
                  </a:lnTo>
                  <a:lnTo>
                    <a:pt x="1177" y="1249"/>
                  </a:lnTo>
                  <a:lnTo>
                    <a:pt x="1177" y="1249"/>
                  </a:lnTo>
                  <a:lnTo>
                    <a:pt x="1179" y="1249"/>
                  </a:lnTo>
                  <a:lnTo>
                    <a:pt x="1184" y="1250"/>
                  </a:lnTo>
                  <a:lnTo>
                    <a:pt x="1197" y="1255"/>
                  </a:lnTo>
                  <a:lnTo>
                    <a:pt x="1218" y="1264"/>
                  </a:lnTo>
                  <a:lnTo>
                    <a:pt x="1215" y="1243"/>
                  </a:lnTo>
                  <a:lnTo>
                    <a:pt x="1259" y="1268"/>
                  </a:lnTo>
                  <a:lnTo>
                    <a:pt x="1253" y="1247"/>
                  </a:lnTo>
                  <a:lnTo>
                    <a:pt x="1272" y="1257"/>
                  </a:lnTo>
                  <a:lnTo>
                    <a:pt x="1272" y="1243"/>
                  </a:lnTo>
                  <a:lnTo>
                    <a:pt x="1288" y="1243"/>
                  </a:lnTo>
                  <a:lnTo>
                    <a:pt x="1288" y="1231"/>
                  </a:lnTo>
                  <a:lnTo>
                    <a:pt x="1302" y="1229"/>
                  </a:lnTo>
                  <a:lnTo>
                    <a:pt x="1250" y="1179"/>
                  </a:lnTo>
                  <a:lnTo>
                    <a:pt x="1138" y="1169"/>
                  </a:lnTo>
                  <a:lnTo>
                    <a:pt x="1136" y="1130"/>
                  </a:lnTo>
                  <a:lnTo>
                    <a:pt x="1150" y="1136"/>
                  </a:lnTo>
                  <a:lnTo>
                    <a:pt x="1140" y="1097"/>
                  </a:lnTo>
                  <a:lnTo>
                    <a:pt x="1152" y="1103"/>
                  </a:lnTo>
                  <a:lnTo>
                    <a:pt x="1156" y="1007"/>
                  </a:lnTo>
                  <a:lnTo>
                    <a:pt x="1165" y="1004"/>
                  </a:lnTo>
                  <a:lnTo>
                    <a:pt x="1171" y="969"/>
                  </a:lnTo>
                  <a:lnTo>
                    <a:pt x="1183" y="971"/>
                  </a:lnTo>
                  <a:lnTo>
                    <a:pt x="1202" y="838"/>
                  </a:lnTo>
                  <a:lnTo>
                    <a:pt x="1220" y="842"/>
                  </a:lnTo>
                  <a:lnTo>
                    <a:pt x="1246" y="800"/>
                  </a:lnTo>
                  <a:lnTo>
                    <a:pt x="1250" y="813"/>
                  </a:lnTo>
                  <a:lnTo>
                    <a:pt x="1316" y="737"/>
                  </a:lnTo>
                  <a:lnTo>
                    <a:pt x="1345" y="819"/>
                  </a:lnTo>
                  <a:lnTo>
                    <a:pt x="1351" y="819"/>
                  </a:lnTo>
                  <a:lnTo>
                    <a:pt x="1356" y="866"/>
                  </a:lnTo>
                  <a:lnTo>
                    <a:pt x="1372" y="852"/>
                  </a:lnTo>
                  <a:lnTo>
                    <a:pt x="1413" y="949"/>
                  </a:lnTo>
                  <a:lnTo>
                    <a:pt x="1419" y="941"/>
                  </a:lnTo>
                  <a:lnTo>
                    <a:pt x="1446" y="985"/>
                  </a:lnTo>
                  <a:lnTo>
                    <a:pt x="1454" y="971"/>
                  </a:lnTo>
                  <a:lnTo>
                    <a:pt x="1487" y="1027"/>
                  </a:lnTo>
                  <a:lnTo>
                    <a:pt x="1528" y="1058"/>
                  </a:lnTo>
                  <a:lnTo>
                    <a:pt x="1538" y="1023"/>
                  </a:lnTo>
                  <a:lnTo>
                    <a:pt x="1573" y="1062"/>
                  </a:lnTo>
                  <a:lnTo>
                    <a:pt x="1584" y="1058"/>
                  </a:lnTo>
                  <a:lnTo>
                    <a:pt x="1606" y="1068"/>
                  </a:lnTo>
                  <a:lnTo>
                    <a:pt x="1625" y="1053"/>
                  </a:lnTo>
                  <a:lnTo>
                    <a:pt x="1641" y="1077"/>
                  </a:lnTo>
                  <a:lnTo>
                    <a:pt x="1678" y="1060"/>
                  </a:lnTo>
                  <a:lnTo>
                    <a:pt x="1719" y="1163"/>
                  </a:lnTo>
                  <a:lnTo>
                    <a:pt x="1740" y="1148"/>
                  </a:lnTo>
                  <a:lnTo>
                    <a:pt x="1754" y="1169"/>
                  </a:lnTo>
                  <a:lnTo>
                    <a:pt x="1770" y="1187"/>
                  </a:lnTo>
                  <a:lnTo>
                    <a:pt x="1770" y="1198"/>
                  </a:lnTo>
                  <a:lnTo>
                    <a:pt x="1781" y="1194"/>
                  </a:lnTo>
                  <a:lnTo>
                    <a:pt x="1797" y="1192"/>
                  </a:lnTo>
                  <a:lnTo>
                    <a:pt x="1792" y="1204"/>
                  </a:lnTo>
                  <a:lnTo>
                    <a:pt x="1805" y="1194"/>
                  </a:lnTo>
                  <a:lnTo>
                    <a:pt x="1801" y="1218"/>
                  </a:lnTo>
                  <a:lnTo>
                    <a:pt x="1822" y="1200"/>
                  </a:lnTo>
                  <a:lnTo>
                    <a:pt x="1812" y="1229"/>
                  </a:lnTo>
                  <a:lnTo>
                    <a:pt x="1836" y="1218"/>
                  </a:lnTo>
                  <a:lnTo>
                    <a:pt x="1836" y="1243"/>
                  </a:lnTo>
                  <a:lnTo>
                    <a:pt x="1875" y="1200"/>
                  </a:lnTo>
                  <a:lnTo>
                    <a:pt x="1863" y="1156"/>
                  </a:lnTo>
                  <a:lnTo>
                    <a:pt x="1863" y="1156"/>
                  </a:lnTo>
                  <a:lnTo>
                    <a:pt x="1869" y="1158"/>
                  </a:lnTo>
                  <a:lnTo>
                    <a:pt x="1873" y="1158"/>
                  </a:lnTo>
                  <a:lnTo>
                    <a:pt x="1874" y="1158"/>
                  </a:lnTo>
                  <a:lnTo>
                    <a:pt x="1875" y="1156"/>
                  </a:lnTo>
                  <a:lnTo>
                    <a:pt x="1875" y="1156"/>
                  </a:lnTo>
                  <a:lnTo>
                    <a:pt x="1867" y="1146"/>
                  </a:lnTo>
                  <a:lnTo>
                    <a:pt x="1848" y="1125"/>
                  </a:lnTo>
                  <a:lnTo>
                    <a:pt x="1820" y="1095"/>
                  </a:lnTo>
                  <a:lnTo>
                    <a:pt x="1834" y="1095"/>
                  </a:lnTo>
                  <a:lnTo>
                    <a:pt x="1812" y="1068"/>
                  </a:lnTo>
                  <a:lnTo>
                    <a:pt x="1818" y="1066"/>
                  </a:lnTo>
                  <a:lnTo>
                    <a:pt x="1783" y="990"/>
                  </a:lnTo>
                  <a:lnTo>
                    <a:pt x="1768" y="961"/>
                  </a:lnTo>
                  <a:lnTo>
                    <a:pt x="1777" y="959"/>
                  </a:lnTo>
                  <a:lnTo>
                    <a:pt x="1748" y="939"/>
                  </a:lnTo>
                  <a:lnTo>
                    <a:pt x="1711" y="877"/>
                  </a:lnTo>
                  <a:lnTo>
                    <a:pt x="1737" y="873"/>
                  </a:lnTo>
                  <a:lnTo>
                    <a:pt x="1687" y="856"/>
                  </a:lnTo>
                  <a:lnTo>
                    <a:pt x="1652" y="822"/>
                  </a:lnTo>
                  <a:lnTo>
                    <a:pt x="1670" y="819"/>
                  </a:lnTo>
                  <a:lnTo>
                    <a:pt x="1629" y="787"/>
                  </a:lnTo>
                  <a:lnTo>
                    <a:pt x="1652" y="784"/>
                  </a:lnTo>
                  <a:lnTo>
                    <a:pt x="1629" y="737"/>
                  </a:lnTo>
                  <a:lnTo>
                    <a:pt x="1645" y="737"/>
                  </a:lnTo>
                  <a:lnTo>
                    <a:pt x="1610" y="655"/>
                  </a:lnTo>
                  <a:lnTo>
                    <a:pt x="1715" y="710"/>
                  </a:lnTo>
                  <a:lnTo>
                    <a:pt x="1783" y="688"/>
                  </a:lnTo>
                  <a:lnTo>
                    <a:pt x="1830" y="708"/>
                  </a:lnTo>
                  <a:lnTo>
                    <a:pt x="1878" y="692"/>
                  </a:lnTo>
                  <a:lnTo>
                    <a:pt x="1906" y="686"/>
                  </a:lnTo>
                  <a:lnTo>
                    <a:pt x="1921" y="653"/>
                  </a:lnTo>
                  <a:lnTo>
                    <a:pt x="1954" y="613"/>
                  </a:lnTo>
                  <a:lnTo>
                    <a:pt x="1954" y="613"/>
                  </a:lnTo>
                  <a:lnTo>
                    <a:pt x="1953" y="600"/>
                  </a:lnTo>
                  <a:lnTo>
                    <a:pt x="1952" y="592"/>
                  </a:lnTo>
                  <a:lnTo>
                    <a:pt x="1950" y="587"/>
                  </a:lnTo>
                  <a:lnTo>
                    <a:pt x="1950" y="587"/>
                  </a:lnTo>
                  <a:lnTo>
                    <a:pt x="1944" y="583"/>
                  </a:lnTo>
                  <a:lnTo>
                    <a:pt x="1935" y="579"/>
                  </a:lnTo>
                  <a:lnTo>
                    <a:pt x="1921" y="574"/>
                  </a:lnTo>
                  <a:lnTo>
                    <a:pt x="1890" y="492"/>
                  </a:lnTo>
                  <a:lnTo>
                    <a:pt x="1902" y="471"/>
                  </a:lnTo>
                  <a:lnTo>
                    <a:pt x="1921" y="451"/>
                  </a:lnTo>
                  <a:lnTo>
                    <a:pt x="1910" y="416"/>
                  </a:lnTo>
                  <a:lnTo>
                    <a:pt x="1884" y="348"/>
                  </a:lnTo>
                  <a:lnTo>
                    <a:pt x="1869" y="303"/>
                  </a:lnTo>
                  <a:lnTo>
                    <a:pt x="1882" y="266"/>
                  </a:lnTo>
                  <a:lnTo>
                    <a:pt x="1880" y="218"/>
                  </a:lnTo>
                  <a:lnTo>
                    <a:pt x="1847" y="198"/>
                  </a:lnTo>
                  <a:lnTo>
                    <a:pt x="1818" y="204"/>
                  </a:lnTo>
                  <a:lnTo>
                    <a:pt x="1799" y="216"/>
                  </a:lnTo>
                  <a:lnTo>
                    <a:pt x="1772" y="2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23813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" name="Freeform 12">
              <a:extLst>
                <a:ext uri="{FF2B5EF4-FFF2-40B4-BE49-F238E27FC236}">
                  <a16:creationId xmlns:a16="http://schemas.microsoft.com/office/drawing/2014/main" id="{9F18E17D-82F5-A581-992F-4821424F16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25638" y="4187825"/>
              <a:ext cx="2914650" cy="1787525"/>
            </a:xfrm>
            <a:custGeom>
              <a:avLst/>
              <a:gdLst>
                <a:gd name="T0" fmla="*/ 1429 w 1836"/>
                <a:gd name="T1" fmla="*/ 116 h 1126"/>
                <a:gd name="T2" fmla="*/ 1405 w 1836"/>
                <a:gd name="T3" fmla="*/ 191 h 1126"/>
                <a:gd name="T4" fmla="*/ 1379 w 1836"/>
                <a:gd name="T5" fmla="*/ 309 h 1126"/>
                <a:gd name="T6" fmla="*/ 1459 w 1836"/>
                <a:gd name="T7" fmla="*/ 134 h 1126"/>
                <a:gd name="T8" fmla="*/ 1518 w 1836"/>
                <a:gd name="T9" fmla="*/ 31 h 1126"/>
                <a:gd name="T10" fmla="*/ 1496 w 1836"/>
                <a:gd name="T11" fmla="*/ 132 h 1126"/>
                <a:gd name="T12" fmla="*/ 1755 w 1836"/>
                <a:gd name="T13" fmla="*/ 111 h 1126"/>
                <a:gd name="T14" fmla="*/ 900 w 1836"/>
                <a:gd name="T15" fmla="*/ 395 h 1126"/>
                <a:gd name="T16" fmla="*/ 691 w 1836"/>
                <a:gd name="T17" fmla="*/ 420 h 1126"/>
                <a:gd name="T18" fmla="*/ 568 w 1836"/>
                <a:gd name="T19" fmla="*/ 455 h 1126"/>
                <a:gd name="T20" fmla="*/ 537 w 1836"/>
                <a:gd name="T21" fmla="*/ 253 h 1126"/>
                <a:gd name="T22" fmla="*/ 487 w 1836"/>
                <a:gd name="T23" fmla="*/ 422 h 1126"/>
                <a:gd name="T24" fmla="*/ 482 w 1836"/>
                <a:gd name="T25" fmla="*/ 120 h 1126"/>
                <a:gd name="T26" fmla="*/ 434 w 1836"/>
                <a:gd name="T27" fmla="*/ 260 h 1126"/>
                <a:gd name="T28" fmla="*/ 201 w 1836"/>
                <a:gd name="T29" fmla="*/ 691 h 1126"/>
                <a:gd name="T30" fmla="*/ 26 w 1836"/>
                <a:gd name="T31" fmla="*/ 869 h 1126"/>
                <a:gd name="T32" fmla="*/ 76 w 1836"/>
                <a:gd name="T33" fmla="*/ 928 h 1126"/>
                <a:gd name="T34" fmla="*/ 107 w 1836"/>
                <a:gd name="T35" fmla="*/ 988 h 1126"/>
                <a:gd name="T36" fmla="*/ 217 w 1836"/>
                <a:gd name="T37" fmla="*/ 747 h 1126"/>
                <a:gd name="T38" fmla="*/ 259 w 1836"/>
                <a:gd name="T39" fmla="*/ 581 h 1126"/>
                <a:gd name="T40" fmla="*/ 485 w 1836"/>
                <a:gd name="T41" fmla="*/ 570 h 1126"/>
                <a:gd name="T42" fmla="*/ 686 w 1836"/>
                <a:gd name="T43" fmla="*/ 463 h 1126"/>
                <a:gd name="T44" fmla="*/ 612 w 1836"/>
                <a:gd name="T45" fmla="*/ 675 h 1126"/>
                <a:gd name="T46" fmla="*/ 413 w 1836"/>
                <a:gd name="T47" fmla="*/ 691 h 1126"/>
                <a:gd name="T48" fmla="*/ 717 w 1836"/>
                <a:gd name="T49" fmla="*/ 990 h 1126"/>
                <a:gd name="T50" fmla="*/ 688 w 1836"/>
                <a:gd name="T51" fmla="*/ 706 h 1126"/>
                <a:gd name="T52" fmla="*/ 876 w 1836"/>
                <a:gd name="T53" fmla="*/ 964 h 1126"/>
                <a:gd name="T54" fmla="*/ 906 w 1836"/>
                <a:gd name="T55" fmla="*/ 819 h 1126"/>
                <a:gd name="T56" fmla="*/ 963 w 1836"/>
                <a:gd name="T57" fmla="*/ 845 h 1126"/>
                <a:gd name="T58" fmla="*/ 958 w 1836"/>
                <a:gd name="T59" fmla="*/ 876 h 1126"/>
                <a:gd name="T60" fmla="*/ 1044 w 1836"/>
                <a:gd name="T61" fmla="*/ 991 h 1126"/>
                <a:gd name="T62" fmla="*/ 1128 w 1836"/>
                <a:gd name="T63" fmla="*/ 699 h 1126"/>
                <a:gd name="T64" fmla="*/ 1035 w 1836"/>
                <a:gd name="T65" fmla="*/ 564 h 1126"/>
                <a:gd name="T66" fmla="*/ 1009 w 1836"/>
                <a:gd name="T67" fmla="*/ 747 h 1126"/>
                <a:gd name="T68" fmla="*/ 1621 w 1836"/>
                <a:gd name="T69" fmla="*/ 524 h 1126"/>
                <a:gd name="T70" fmla="*/ 1463 w 1836"/>
                <a:gd name="T71" fmla="*/ 438 h 1126"/>
                <a:gd name="T72" fmla="*/ 1806 w 1836"/>
                <a:gd name="T73" fmla="*/ 484 h 1126"/>
                <a:gd name="T74" fmla="*/ 1806 w 1836"/>
                <a:gd name="T75" fmla="*/ 465 h 1126"/>
                <a:gd name="T76" fmla="*/ 1818 w 1836"/>
                <a:gd name="T77" fmla="*/ 300 h 1126"/>
                <a:gd name="T78" fmla="*/ 1674 w 1836"/>
                <a:gd name="T79" fmla="*/ 350 h 1126"/>
                <a:gd name="T80" fmla="*/ 1443 w 1836"/>
                <a:gd name="T81" fmla="*/ 366 h 1126"/>
                <a:gd name="T82" fmla="*/ 1471 w 1836"/>
                <a:gd name="T83" fmla="*/ 317 h 1126"/>
                <a:gd name="T84" fmla="*/ 1182 w 1836"/>
                <a:gd name="T85" fmla="*/ 276 h 1126"/>
                <a:gd name="T86" fmla="*/ 1245 w 1836"/>
                <a:gd name="T87" fmla="*/ 120 h 1126"/>
                <a:gd name="T88" fmla="*/ 892 w 1836"/>
                <a:gd name="T89" fmla="*/ 1058 h 1126"/>
                <a:gd name="T90" fmla="*/ 1105 w 1836"/>
                <a:gd name="T91" fmla="*/ 1113 h 1126"/>
                <a:gd name="T92" fmla="*/ 1077 w 1836"/>
                <a:gd name="T93" fmla="*/ 458 h 1126"/>
                <a:gd name="T94" fmla="*/ 1138 w 1836"/>
                <a:gd name="T95" fmla="*/ 555 h 1126"/>
                <a:gd name="T96" fmla="*/ 1198 w 1836"/>
                <a:gd name="T97" fmla="*/ 541 h 1126"/>
                <a:gd name="T98" fmla="*/ 1253 w 1836"/>
                <a:gd name="T99" fmla="*/ 677 h 1126"/>
                <a:gd name="T100" fmla="*/ 1492 w 1836"/>
                <a:gd name="T101" fmla="*/ 916 h 1126"/>
                <a:gd name="T102" fmla="*/ 1506 w 1836"/>
                <a:gd name="T103" fmla="*/ 751 h 1126"/>
                <a:gd name="T104" fmla="*/ 1496 w 1836"/>
                <a:gd name="T105" fmla="*/ 559 h 1126"/>
                <a:gd name="T106" fmla="*/ 1364 w 1836"/>
                <a:gd name="T107" fmla="*/ 445 h 1126"/>
                <a:gd name="T108" fmla="*/ 1325 w 1836"/>
                <a:gd name="T109" fmla="*/ 407 h 1126"/>
                <a:gd name="T110" fmla="*/ 1245 w 1836"/>
                <a:gd name="T111" fmla="*/ 389 h 1126"/>
                <a:gd name="T112" fmla="*/ 1156 w 1836"/>
                <a:gd name="T113" fmla="*/ 476 h 1126"/>
                <a:gd name="T114" fmla="*/ 1597 w 1836"/>
                <a:gd name="T115" fmla="*/ 817 h 1126"/>
                <a:gd name="T116" fmla="*/ 1705 w 1836"/>
                <a:gd name="T117" fmla="*/ 1050 h 1126"/>
                <a:gd name="T118" fmla="*/ 1781 w 1836"/>
                <a:gd name="T119" fmla="*/ 1016 h 1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36" h="1126">
                  <a:moveTo>
                    <a:pt x="1463" y="31"/>
                  </a:moveTo>
                  <a:lnTo>
                    <a:pt x="1428" y="38"/>
                  </a:lnTo>
                  <a:lnTo>
                    <a:pt x="1428" y="49"/>
                  </a:lnTo>
                  <a:lnTo>
                    <a:pt x="1432" y="68"/>
                  </a:lnTo>
                  <a:lnTo>
                    <a:pt x="1424" y="80"/>
                  </a:lnTo>
                  <a:lnTo>
                    <a:pt x="1428" y="93"/>
                  </a:lnTo>
                  <a:lnTo>
                    <a:pt x="1428" y="93"/>
                  </a:lnTo>
                  <a:lnTo>
                    <a:pt x="1428" y="103"/>
                  </a:lnTo>
                  <a:lnTo>
                    <a:pt x="1428" y="112"/>
                  </a:lnTo>
                  <a:lnTo>
                    <a:pt x="1428" y="115"/>
                  </a:lnTo>
                  <a:lnTo>
                    <a:pt x="1428" y="115"/>
                  </a:lnTo>
                  <a:lnTo>
                    <a:pt x="1429" y="116"/>
                  </a:lnTo>
                  <a:lnTo>
                    <a:pt x="1431" y="120"/>
                  </a:lnTo>
                  <a:lnTo>
                    <a:pt x="1434" y="126"/>
                  </a:lnTo>
                  <a:lnTo>
                    <a:pt x="1434" y="148"/>
                  </a:lnTo>
                  <a:lnTo>
                    <a:pt x="1434" y="148"/>
                  </a:lnTo>
                  <a:lnTo>
                    <a:pt x="1427" y="157"/>
                  </a:lnTo>
                  <a:lnTo>
                    <a:pt x="1419" y="165"/>
                  </a:lnTo>
                  <a:lnTo>
                    <a:pt x="1419" y="165"/>
                  </a:lnTo>
                  <a:lnTo>
                    <a:pt x="1408" y="178"/>
                  </a:lnTo>
                  <a:lnTo>
                    <a:pt x="1397" y="190"/>
                  </a:lnTo>
                  <a:lnTo>
                    <a:pt x="1397" y="190"/>
                  </a:lnTo>
                  <a:lnTo>
                    <a:pt x="1401" y="191"/>
                  </a:lnTo>
                  <a:lnTo>
                    <a:pt x="1405" y="191"/>
                  </a:lnTo>
                  <a:lnTo>
                    <a:pt x="1406" y="192"/>
                  </a:lnTo>
                  <a:lnTo>
                    <a:pt x="1406" y="192"/>
                  </a:lnTo>
                  <a:lnTo>
                    <a:pt x="1380" y="227"/>
                  </a:lnTo>
                  <a:lnTo>
                    <a:pt x="1369" y="269"/>
                  </a:lnTo>
                  <a:lnTo>
                    <a:pt x="1369" y="269"/>
                  </a:lnTo>
                  <a:lnTo>
                    <a:pt x="1373" y="268"/>
                  </a:lnTo>
                  <a:lnTo>
                    <a:pt x="1375" y="269"/>
                  </a:lnTo>
                  <a:lnTo>
                    <a:pt x="1375" y="269"/>
                  </a:lnTo>
                  <a:lnTo>
                    <a:pt x="1375" y="271"/>
                  </a:lnTo>
                  <a:lnTo>
                    <a:pt x="1375" y="271"/>
                  </a:lnTo>
                  <a:lnTo>
                    <a:pt x="1376" y="284"/>
                  </a:lnTo>
                  <a:lnTo>
                    <a:pt x="1379" y="309"/>
                  </a:lnTo>
                  <a:lnTo>
                    <a:pt x="1384" y="344"/>
                  </a:lnTo>
                  <a:lnTo>
                    <a:pt x="1395" y="243"/>
                  </a:lnTo>
                  <a:lnTo>
                    <a:pt x="1426" y="196"/>
                  </a:lnTo>
                  <a:lnTo>
                    <a:pt x="1448" y="173"/>
                  </a:lnTo>
                  <a:lnTo>
                    <a:pt x="1441" y="212"/>
                  </a:lnTo>
                  <a:lnTo>
                    <a:pt x="1441" y="212"/>
                  </a:lnTo>
                  <a:lnTo>
                    <a:pt x="1458" y="182"/>
                  </a:lnTo>
                  <a:lnTo>
                    <a:pt x="1469" y="162"/>
                  </a:lnTo>
                  <a:lnTo>
                    <a:pt x="1474" y="152"/>
                  </a:lnTo>
                  <a:lnTo>
                    <a:pt x="1474" y="152"/>
                  </a:lnTo>
                  <a:lnTo>
                    <a:pt x="1466" y="144"/>
                  </a:lnTo>
                  <a:lnTo>
                    <a:pt x="1459" y="134"/>
                  </a:lnTo>
                  <a:lnTo>
                    <a:pt x="1448" y="99"/>
                  </a:lnTo>
                  <a:lnTo>
                    <a:pt x="1450" y="58"/>
                  </a:lnTo>
                  <a:lnTo>
                    <a:pt x="1463" y="31"/>
                  </a:lnTo>
                  <a:close/>
                  <a:moveTo>
                    <a:pt x="1496" y="132"/>
                  </a:moveTo>
                  <a:lnTo>
                    <a:pt x="1518" y="130"/>
                  </a:lnTo>
                  <a:lnTo>
                    <a:pt x="1531" y="109"/>
                  </a:lnTo>
                  <a:lnTo>
                    <a:pt x="1557" y="115"/>
                  </a:lnTo>
                  <a:lnTo>
                    <a:pt x="1575" y="107"/>
                  </a:lnTo>
                  <a:lnTo>
                    <a:pt x="1578" y="74"/>
                  </a:lnTo>
                  <a:lnTo>
                    <a:pt x="1562" y="41"/>
                  </a:lnTo>
                  <a:lnTo>
                    <a:pt x="1537" y="35"/>
                  </a:lnTo>
                  <a:lnTo>
                    <a:pt x="1518" y="31"/>
                  </a:lnTo>
                  <a:lnTo>
                    <a:pt x="1510" y="45"/>
                  </a:lnTo>
                  <a:lnTo>
                    <a:pt x="1494" y="47"/>
                  </a:lnTo>
                  <a:lnTo>
                    <a:pt x="1485" y="78"/>
                  </a:lnTo>
                  <a:lnTo>
                    <a:pt x="1481" y="93"/>
                  </a:lnTo>
                  <a:lnTo>
                    <a:pt x="1481" y="93"/>
                  </a:lnTo>
                  <a:lnTo>
                    <a:pt x="1483" y="101"/>
                  </a:lnTo>
                  <a:lnTo>
                    <a:pt x="1485" y="108"/>
                  </a:lnTo>
                  <a:lnTo>
                    <a:pt x="1487" y="111"/>
                  </a:lnTo>
                  <a:lnTo>
                    <a:pt x="1487" y="111"/>
                  </a:lnTo>
                  <a:lnTo>
                    <a:pt x="1490" y="114"/>
                  </a:lnTo>
                  <a:lnTo>
                    <a:pt x="1492" y="122"/>
                  </a:lnTo>
                  <a:lnTo>
                    <a:pt x="1496" y="132"/>
                  </a:lnTo>
                  <a:lnTo>
                    <a:pt x="1496" y="132"/>
                  </a:lnTo>
                  <a:close/>
                  <a:moveTo>
                    <a:pt x="1718" y="111"/>
                  </a:moveTo>
                  <a:lnTo>
                    <a:pt x="1736" y="126"/>
                  </a:lnTo>
                  <a:lnTo>
                    <a:pt x="1757" y="150"/>
                  </a:lnTo>
                  <a:lnTo>
                    <a:pt x="1771" y="124"/>
                  </a:lnTo>
                  <a:lnTo>
                    <a:pt x="1769" y="115"/>
                  </a:lnTo>
                  <a:lnTo>
                    <a:pt x="1765" y="99"/>
                  </a:lnTo>
                  <a:lnTo>
                    <a:pt x="1757" y="99"/>
                  </a:lnTo>
                  <a:lnTo>
                    <a:pt x="1757" y="99"/>
                  </a:lnTo>
                  <a:lnTo>
                    <a:pt x="1757" y="106"/>
                  </a:lnTo>
                  <a:lnTo>
                    <a:pt x="1756" y="109"/>
                  </a:lnTo>
                  <a:lnTo>
                    <a:pt x="1755" y="111"/>
                  </a:lnTo>
                  <a:lnTo>
                    <a:pt x="1755" y="111"/>
                  </a:lnTo>
                  <a:lnTo>
                    <a:pt x="1749" y="115"/>
                  </a:lnTo>
                  <a:lnTo>
                    <a:pt x="1744" y="119"/>
                  </a:lnTo>
                  <a:lnTo>
                    <a:pt x="1718" y="111"/>
                  </a:lnTo>
                  <a:close/>
                  <a:moveTo>
                    <a:pt x="813" y="631"/>
                  </a:moveTo>
                  <a:lnTo>
                    <a:pt x="807" y="599"/>
                  </a:lnTo>
                  <a:lnTo>
                    <a:pt x="820" y="570"/>
                  </a:lnTo>
                  <a:lnTo>
                    <a:pt x="842" y="533"/>
                  </a:lnTo>
                  <a:lnTo>
                    <a:pt x="849" y="494"/>
                  </a:lnTo>
                  <a:lnTo>
                    <a:pt x="838" y="494"/>
                  </a:lnTo>
                  <a:lnTo>
                    <a:pt x="855" y="453"/>
                  </a:lnTo>
                  <a:lnTo>
                    <a:pt x="900" y="395"/>
                  </a:lnTo>
                  <a:lnTo>
                    <a:pt x="930" y="362"/>
                  </a:lnTo>
                  <a:lnTo>
                    <a:pt x="869" y="387"/>
                  </a:lnTo>
                  <a:lnTo>
                    <a:pt x="873" y="356"/>
                  </a:lnTo>
                  <a:lnTo>
                    <a:pt x="892" y="291"/>
                  </a:lnTo>
                  <a:lnTo>
                    <a:pt x="836" y="359"/>
                  </a:lnTo>
                  <a:lnTo>
                    <a:pt x="834" y="331"/>
                  </a:lnTo>
                  <a:lnTo>
                    <a:pt x="791" y="366"/>
                  </a:lnTo>
                  <a:lnTo>
                    <a:pt x="789" y="317"/>
                  </a:lnTo>
                  <a:lnTo>
                    <a:pt x="754" y="346"/>
                  </a:lnTo>
                  <a:lnTo>
                    <a:pt x="742" y="389"/>
                  </a:lnTo>
                  <a:lnTo>
                    <a:pt x="721" y="418"/>
                  </a:lnTo>
                  <a:lnTo>
                    <a:pt x="691" y="420"/>
                  </a:lnTo>
                  <a:lnTo>
                    <a:pt x="691" y="420"/>
                  </a:lnTo>
                  <a:lnTo>
                    <a:pt x="684" y="397"/>
                  </a:lnTo>
                  <a:lnTo>
                    <a:pt x="678" y="372"/>
                  </a:lnTo>
                  <a:lnTo>
                    <a:pt x="678" y="372"/>
                  </a:lnTo>
                  <a:lnTo>
                    <a:pt x="676" y="373"/>
                  </a:lnTo>
                  <a:lnTo>
                    <a:pt x="673" y="379"/>
                  </a:lnTo>
                  <a:lnTo>
                    <a:pt x="662" y="397"/>
                  </a:lnTo>
                  <a:lnTo>
                    <a:pt x="647" y="422"/>
                  </a:lnTo>
                  <a:lnTo>
                    <a:pt x="612" y="412"/>
                  </a:lnTo>
                  <a:lnTo>
                    <a:pt x="606" y="383"/>
                  </a:lnTo>
                  <a:lnTo>
                    <a:pt x="590" y="467"/>
                  </a:lnTo>
                  <a:lnTo>
                    <a:pt x="568" y="455"/>
                  </a:lnTo>
                  <a:lnTo>
                    <a:pt x="561" y="461"/>
                  </a:lnTo>
                  <a:lnTo>
                    <a:pt x="561" y="461"/>
                  </a:lnTo>
                  <a:lnTo>
                    <a:pt x="549" y="419"/>
                  </a:lnTo>
                  <a:lnTo>
                    <a:pt x="537" y="377"/>
                  </a:lnTo>
                  <a:lnTo>
                    <a:pt x="537" y="377"/>
                  </a:lnTo>
                  <a:lnTo>
                    <a:pt x="533" y="335"/>
                  </a:lnTo>
                  <a:lnTo>
                    <a:pt x="533" y="335"/>
                  </a:lnTo>
                  <a:lnTo>
                    <a:pt x="535" y="299"/>
                  </a:lnTo>
                  <a:lnTo>
                    <a:pt x="536" y="275"/>
                  </a:lnTo>
                  <a:lnTo>
                    <a:pt x="535" y="262"/>
                  </a:lnTo>
                  <a:lnTo>
                    <a:pt x="535" y="262"/>
                  </a:lnTo>
                  <a:lnTo>
                    <a:pt x="537" y="253"/>
                  </a:lnTo>
                  <a:lnTo>
                    <a:pt x="542" y="236"/>
                  </a:lnTo>
                  <a:lnTo>
                    <a:pt x="551" y="212"/>
                  </a:lnTo>
                  <a:lnTo>
                    <a:pt x="507" y="265"/>
                  </a:lnTo>
                  <a:lnTo>
                    <a:pt x="511" y="329"/>
                  </a:lnTo>
                  <a:lnTo>
                    <a:pt x="516" y="389"/>
                  </a:lnTo>
                  <a:lnTo>
                    <a:pt x="524" y="443"/>
                  </a:lnTo>
                  <a:lnTo>
                    <a:pt x="504" y="426"/>
                  </a:lnTo>
                  <a:lnTo>
                    <a:pt x="509" y="480"/>
                  </a:lnTo>
                  <a:lnTo>
                    <a:pt x="493" y="524"/>
                  </a:lnTo>
                  <a:lnTo>
                    <a:pt x="474" y="508"/>
                  </a:lnTo>
                  <a:lnTo>
                    <a:pt x="489" y="440"/>
                  </a:lnTo>
                  <a:lnTo>
                    <a:pt x="487" y="422"/>
                  </a:lnTo>
                  <a:lnTo>
                    <a:pt x="487" y="368"/>
                  </a:lnTo>
                  <a:lnTo>
                    <a:pt x="478" y="346"/>
                  </a:lnTo>
                  <a:lnTo>
                    <a:pt x="487" y="267"/>
                  </a:lnTo>
                  <a:lnTo>
                    <a:pt x="469" y="201"/>
                  </a:lnTo>
                  <a:lnTo>
                    <a:pt x="516" y="134"/>
                  </a:lnTo>
                  <a:lnTo>
                    <a:pt x="548" y="74"/>
                  </a:lnTo>
                  <a:lnTo>
                    <a:pt x="489" y="128"/>
                  </a:lnTo>
                  <a:lnTo>
                    <a:pt x="481" y="128"/>
                  </a:lnTo>
                  <a:lnTo>
                    <a:pt x="481" y="128"/>
                  </a:lnTo>
                  <a:lnTo>
                    <a:pt x="479" y="128"/>
                  </a:lnTo>
                  <a:lnTo>
                    <a:pt x="479" y="126"/>
                  </a:lnTo>
                  <a:lnTo>
                    <a:pt x="482" y="120"/>
                  </a:lnTo>
                  <a:lnTo>
                    <a:pt x="491" y="106"/>
                  </a:lnTo>
                  <a:lnTo>
                    <a:pt x="507" y="82"/>
                  </a:lnTo>
                  <a:lnTo>
                    <a:pt x="467" y="101"/>
                  </a:lnTo>
                  <a:lnTo>
                    <a:pt x="465" y="93"/>
                  </a:lnTo>
                  <a:lnTo>
                    <a:pt x="430" y="132"/>
                  </a:lnTo>
                  <a:lnTo>
                    <a:pt x="423" y="113"/>
                  </a:lnTo>
                  <a:lnTo>
                    <a:pt x="366" y="185"/>
                  </a:lnTo>
                  <a:lnTo>
                    <a:pt x="425" y="148"/>
                  </a:lnTo>
                  <a:lnTo>
                    <a:pt x="430" y="161"/>
                  </a:lnTo>
                  <a:lnTo>
                    <a:pt x="462" y="150"/>
                  </a:lnTo>
                  <a:lnTo>
                    <a:pt x="450" y="196"/>
                  </a:lnTo>
                  <a:lnTo>
                    <a:pt x="434" y="260"/>
                  </a:lnTo>
                  <a:lnTo>
                    <a:pt x="430" y="346"/>
                  </a:lnTo>
                  <a:lnTo>
                    <a:pt x="415" y="405"/>
                  </a:lnTo>
                  <a:lnTo>
                    <a:pt x="403" y="434"/>
                  </a:lnTo>
                  <a:lnTo>
                    <a:pt x="342" y="359"/>
                  </a:lnTo>
                  <a:lnTo>
                    <a:pt x="337" y="434"/>
                  </a:lnTo>
                  <a:lnTo>
                    <a:pt x="307" y="449"/>
                  </a:lnTo>
                  <a:lnTo>
                    <a:pt x="263" y="513"/>
                  </a:lnTo>
                  <a:lnTo>
                    <a:pt x="212" y="539"/>
                  </a:lnTo>
                  <a:lnTo>
                    <a:pt x="241" y="539"/>
                  </a:lnTo>
                  <a:lnTo>
                    <a:pt x="193" y="616"/>
                  </a:lnTo>
                  <a:lnTo>
                    <a:pt x="214" y="619"/>
                  </a:lnTo>
                  <a:lnTo>
                    <a:pt x="201" y="691"/>
                  </a:lnTo>
                  <a:lnTo>
                    <a:pt x="185" y="737"/>
                  </a:lnTo>
                  <a:lnTo>
                    <a:pt x="185" y="660"/>
                  </a:lnTo>
                  <a:lnTo>
                    <a:pt x="160" y="720"/>
                  </a:lnTo>
                  <a:lnTo>
                    <a:pt x="121" y="761"/>
                  </a:lnTo>
                  <a:lnTo>
                    <a:pt x="90" y="797"/>
                  </a:lnTo>
                  <a:lnTo>
                    <a:pt x="111" y="799"/>
                  </a:lnTo>
                  <a:lnTo>
                    <a:pt x="57" y="850"/>
                  </a:lnTo>
                  <a:lnTo>
                    <a:pt x="55" y="829"/>
                  </a:lnTo>
                  <a:lnTo>
                    <a:pt x="37" y="852"/>
                  </a:lnTo>
                  <a:lnTo>
                    <a:pt x="26" y="821"/>
                  </a:lnTo>
                  <a:lnTo>
                    <a:pt x="0" y="869"/>
                  </a:lnTo>
                  <a:lnTo>
                    <a:pt x="26" y="869"/>
                  </a:lnTo>
                  <a:lnTo>
                    <a:pt x="13" y="913"/>
                  </a:lnTo>
                  <a:lnTo>
                    <a:pt x="33" y="909"/>
                  </a:lnTo>
                  <a:lnTo>
                    <a:pt x="33" y="909"/>
                  </a:lnTo>
                  <a:lnTo>
                    <a:pt x="38" y="917"/>
                  </a:lnTo>
                  <a:lnTo>
                    <a:pt x="42" y="921"/>
                  </a:lnTo>
                  <a:lnTo>
                    <a:pt x="43" y="922"/>
                  </a:lnTo>
                  <a:lnTo>
                    <a:pt x="43" y="922"/>
                  </a:lnTo>
                  <a:lnTo>
                    <a:pt x="43" y="922"/>
                  </a:lnTo>
                  <a:lnTo>
                    <a:pt x="46" y="918"/>
                  </a:lnTo>
                  <a:lnTo>
                    <a:pt x="51" y="910"/>
                  </a:lnTo>
                  <a:lnTo>
                    <a:pt x="59" y="900"/>
                  </a:lnTo>
                  <a:lnTo>
                    <a:pt x="76" y="928"/>
                  </a:lnTo>
                  <a:lnTo>
                    <a:pt x="88" y="913"/>
                  </a:lnTo>
                  <a:lnTo>
                    <a:pt x="104" y="928"/>
                  </a:lnTo>
                  <a:lnTo>
                    <a:pt x="99" y="933"/>
                  </a:lnTo>
                  <a:lnTo>
                    <a:pt x="85" y="930"/>
                  </a:lnTo>
                  <a:lnTo>
                    <a:pt x="83" y="938"/>
                  </a:lnTo>
                  <a:lnTo>
                    <a:pt x="55" y="930"/>
                  </a:lnTo>
                  <a:lnTo>
                    <a:pt x="29" y="920"/>
                  </a:lnTo>
                  <a:lnTo>
                    <a:pt x="35" y="946"/>
                  </a:lnTo>
                  <a:lnTo>
                    <a:pt x="55" y="942"/>
                  </a:lnTo>
                  <a:lnTo>
                    <a:pt x="72" y="955"/>
                  </a:lnTo>
                  <a:lnTo>
                    <a:pt x="78" y="953"/>
                  </a:lnTo>
                  <a:lnTo>
                    <a:pt x="107" y="988"/>
                  </a:lnTo>
                  <a:lnTo>
                    <a:pt x="119" y="973"/>
                  </a:lnTo>
                  <a:lnTo>
                    <a:pt x="166" y="1001"/>
                  </a:lnTo>
                  <a:lnTo>
                    <a:pt x="160" y="977"/>
                  </a:lnTo>
                  <a:lnTo>
                    <a:pt x="127" y="935"/>
                  </a:lnTo>
                  <a:lnTo>
                    <a:pt x="119" y="928"/>
                  </a:lnTo>
                  <a:lnTo>
                    <a:pt x="122" y="926"/>
                  </a:lnTo>
                  <a:lnTo>
                    <a:pt x="96" y="904"/>
                  </a:lnTo>
                  <a:lnTo>
                    <a:pt x="109" y="871"/>
                  </a:lnTo>
                  <a:lnTo>
                    <a:pt x="111" y="889"/>
                  </a:lnTo>
                  <a:lnTo>
                    <a:pt x="162" y="838"/>
                  </a:lnTo>
                  <a:lnTo>
                    <a:pt x="179" y="858"/>
                  </a:lnTo>
                  <a:lnTo>
                    <a:pt x="217" y="747"/>
                  </a:lnTo>
                  <a:lnTo>
                    <a:pt x="224" y="774"/>
                  </a:lnTo>
                  <a:lnTo>
                    <a:pt x="276" y="716"/>
                  </a:lnTo>
                  <a:lnTo>
                    <a:pt x="283" y="728"/>
                  </a:lnTo>
                  <a:lnTo>
                    <a:pt x="332" y="664"/>
                  </a:lnTo>
                  <a:lnTo>
                    <a:pt x="329" y="642"/>
                  </a:lnTo>
                  <a:lnTo>
                    <a:pt x="278" y="647"/>
                  </a:lnTo>
                  <a:lnTo>
                    <a:pt x="274" y="590"/>
                  </a:lnTo>
                  <a:lnTo>
                    <a:pt x="274" y="590"/>
                  </a:lnTo>
                  <a:lnTo>
                    <a:pt x="266" y="587"/>
                  </a:lnTo>
                  <a:lnTo>
                    <a:pt x="261" y="584"/>
                  </a:lnTo>
                  <a:lnTo>
                    <a:pt x="259" y="583"/>
                  </a:lnTo>
                  <a:lnTo>
                    <a:pt x="259" y="581"/>
                  </a:lnTo>
                  <a:lnTo>
                    <a:pt x="259" y="581"/>
                  </a:lnTo>
                  <a:lnTo>
                    <a:pt x="273" y="566"/>
                  </a:lnTo>
                  <a:lnTo>
                    <a:pt x="301" y="535"/>
                  </a:lnTo>
                  <a:lnTo>
                    <a:pt x="342" y="491"/>
                  </a:lnTo>
                  <a:lnTo>
                    <a:pt x="349" y="535"/>
                  </a:lnTo>
                  <a:lnTo>
                    <a:pt x="413" y="502"/>
                  </a:lnTo>
                  <a:lnTo>
                    <a:pt x="405" y="535"/>
                  </a:lnTo>
                  <a:lnTo>
                    <a:pt x="432" y="524"/>
                  </a:lnTo>
                  <a:lnTo>
                    <a:pt x="407" y="599"/>
                  </a:lnTo>
                  <a:lnTo>
                    <a:pt x="430" y="588"/>
                  </a:lnTo>
                  <a:lnTo>
                    <a:pt x="430" y="628"/>
                  </a:lnTo>
                  <a:lnTo>
                    <a:pt x="485" y="570"/>
                  </a:lnTo>
                  <a:lnTo>
                    <a:pt x="491" y="597"/>
                  </a:lnTo>
                  <a:lnTo>
                    <a:pt x="498" y="576"/>
                  </a:lnTo>
                  <a:lnTo>
                    <a:pt x="522" y="612"/>
                  </a:lnTo>
                  <a:lnTo>
                    <a:pt x="553" y="564"/>
                  </a:lnTo>
                  <a:lnTo>
                    <a:pt x="563" y="595"/>
                  </a:lnTo>
                  <a:lnTo>
                    <a:pt x="577" y="557"/>
                  </a:lnTo>
                  <a:lnTo>
                    <a:pt x="614" y="612"/>
                  </a:lnTo>
                  <a:lnTo>
                    <a:pt x="625" y="570"/>
                  </a:lnTo>
                  <a:lnTo>
                    <a:pt x="643" y="607"/>
                  </a:lnTo>
                  <a:lnTo>
                    <a:pt x="656" y="562"/>
                  </a:lnTo>
                  <a:lnTo>
                    <a:pt x="682" y="595"/>
                  </a:lnTo>
                  <a:lnTo>
                    <a:pt x="686" y="463"/>
                  </a:lnTo>
                  <a:lnTo>
                    <a:pt x="707" y="478"/>
                  </a:lnTo>
                  <a:lnTo>
                    <a:pt x="726" y="449"/>
                  </a:lnTo>
                  <a:lnTo>
                    <a:pt x="735" y="496"/>
                  </a:lnTo>
                  <a:lnTo>
                    <a:pt x="721" y="502"/>
                  </a:lnTo>
                  <a:lnTo>
                    <a:pt x="719" y="572"/>
                  </a:lnTo>
                  <a:lnTo>
                    <a:pt x="733" y="564"/>
                  </a:lnTo>
                  <a:lnTo>
                    <a:pt x="750" y="640"/>
                  </a:lnTo>
                  <a:lnTo>
                    <a:pt x="787" y="630"/>
                  </a:lnTo>
                  <a:lnTo>
                    <a:pt x="783" y="656"/>
                  </a:lnTo>
                  <a:lnTo>
                    <a:pt x="813" y="631"/>
                  </a:lnTo>
                  <a:close/>
                  <a:moveTo>
                    <a:pt x="687" y="679"/>
                  </a:moveTo>
                  <a:lnTo>
                    <a:pt x="612" y="675"/>
                  </a:lnTo>
                  <a:lnTo>
                    <a:pt x="592" y="660"/>
                  </a:lnTo>
                  <a:lnTo>
                    <a:pt x="570" y="660"/>
                  </a:lnTo>
                  <a:lnTo>
                    <a:pt x="557" y="647"/>
                  </a:lnTo>
                  <a:lnTo>
                    <a:pt x="518" y="660"/>
                  </a:lnTo>
                  <a:lnTo>
                    <a:pt x="504" y="645"/>
                  </a:lnTo>
                  <a:lnTo>
                    <a:pt x="495" y="650"/>
                  </a:lnTo>
                  <a:lnTo>
                    <a:pt x="489" y="640"/>
                  </a:lnTo>
                  <a:lnTo>
                    <a:pt x="467" y="673"/>
                  </a:lnTo>
                  <a:lnTo>
                    <a:pt x="425" y="636"/>
                  </a:lnTo>
                  <a:lnTo>
                    <a:pt x="402" y="676"/>
                  </a:lnTo>
                  <a:lnTo>
                    <a:pt x="403" y="691"/>
                  </a:lnTo>
                  <a:lnTo>
                    <a:pt x="413" y="691"/>
                  </a:lnTo>
                  <a:lnTo>
                    <a:pt x="413" y="749"/>
                  </a:lnTo>
                  <a:lnTo>
                    <a:pt x="432" y="739"/>
                  </a:lnTo>
                  <a:lnTo>
                    <a:pt x="427" y="776"/>
                  </a:lnTo>
                  <a:lnTo>
                    <a:pt x="446" y="776"/>
                  </a:lnTo>
                  <a:lnTo>
                    <a:pt x="434" y="832"/>
                  </a:lnTo>
                  <a:lnTo>
                    <a:pt x="474" y="834"/>
                  </a:lnTo>
                  <a:lnTo>
                    <a:pt x="465" y="878"/>
                  </a:lnTo>
                  <a:lnTo>
                    <a:pt x="471" y="928"/>
                  </a:lnTo>
                  <a:lnTo>
                    <a:pt x="520" y="961"/>
                  </a:lnTo>
                  <a:lnTo>
                    <a:pt x="643" y="971"/>
                  </a:lnTo>
                  <a:lnTo>
                    <a:pt x="713" y="1001"/>
                  </a:lnTo>
                  <a:lnTo>
                    <a:pt x="717" y="990"/>
                  </a:lnTo>
                  <a:lnTo>
                    <a:pt x="748" y="1008"/>
                  </a:lnTo>
                  <a:lnTo>
                    <a:pt x="746" y="992"/>
                  </a:lnTo>
                  <a:lnTo>
                    <a:pt x="759" y="996"/>
                  </a:lnTo>
                  <a:lnTo>
                    <a:pt x="756" y="944"/>
                  </a:lnTo>
                  <a:lnTo>
                    <a:pt x="730" y="924"/>
                  </a:lnTo>
                  <a:lnTo>
                    <a:pt x="649" y="876"/>
                  </a:lnTo>
                  <a:lnTo>
                    <a:pt x="653" y="834"/>
                  </a:lnTo>
                  <a:lnTo>
                    <a:pt x="660" y="840"/>
                  </a:lnTo>
                  <a:lnTo>
                    <a:pt x="662" y="757"/>
                  </a:lnTo>
                  <a:lnTo>
                    <a:pt x="680" y="761"/>
                  </a:lnTo>
                  <a:lnTo>
                    <a:pt x="678" y="691"/>
                  </a:lnTo>
                  <a:lnTo>
                    <a:pt x="688" y="706"/>
                  </a:lnTo>
                  <a:lnTo>
                    <a:pt x="687" y="679"/>
                  </a:lnTo>
                  <a:close/>
                  <a:moveTo>
                    <a:pt x="836" y="746"/>
                  </a:moveTo>
                  <a:lnTo>
                    <a:pt x="834" y="782"/>
                  </a:lnTo>
                  <a:lnTo>
                    <a:pt x="847" y="784"/>
                  </a:lnTo>
                  <a:lnTo>
                    <a:pt x="840" y="827"/>
                  </a:lnTo>
                  <a:lnTo>
                    <a:pt x="865" y="829"/>
                  </a:lnTo>
                  <a:lnTo>
                    <a:pt x="844" y="885"/>
                  </a:lnTo>
                  <a:lnTo>
                    <a:pt x="862" y="887"/>
                  </a:lnTo>
                  <a:lnTo>
                    <a:pt x="844" y="938"/>
                  </a:lnTo>
                  <a:lnTo>
                    <a:pt x="877" y="940"/>
                  </a:lnTo>
                  <a:lnTo>
                    <a:pt x="876" y="964"/>
                  </a:lnTo>
                  <a:lnTo>
                    <a:pt x="876" y="964"/>
                  </a:lnTo>
                  <a:lnTo>
                    <a:pt x="923" y="963"/>
                  </a:lnTo>
                  <a:lnTo>
                    <a:pt x="941" y="946"/>
                  </a:lnTo>
                  <a:lnTo>
                    <a:pt x="935" y="933"/>
                  </a:lnTo>
                  <a:lnTo>
                    <a:pt x="947" y="928"/>
                  </a:lnTo>
                  <a:lnTo>
                    <a:pt x="914" y="909"/>
                  </a:lnTo>
                  <a:lnTo>
                    <a:pt x="933" y="887"/>
                  </a:lnTo>
                  <a:lnTo>
                    <a:pt x="921" y="883"/>
                  </a:lnTo>
                  <a:lnTo>
                    <a:pt x="925" y="871"/>
                  </a:lnTo>
                  <a:lnTo>
                    <a:pt x="882" y="869"/>
                  </a:lnTo>
                  <a:lnTo>
                    <a:pt x="902" y="852"/>
                  </a:lnTo>
                  <a:lnTo>
                    <a:pt x="886" y="840"/>
                  </a:lnTo>
                  <a:lnTo>
                    <a:pt x="906" y="819"/>
                  </a:lnTo>
                  <a:lnTo>
                    <a:pt x="869" y="810"/>
                  </a:lnTo>
                  <a:lnTo>
                    <a:pt x="904" y="794"/>
                  </a:lnTo>
                  <a:lnTo>
                    <a:pt x="869" y="788"/>
                  </a:lnTo>
                  <a:lnTo>
                    <a:pt x="935" y="761"/>
                  </a:lnTo>
                  <a:lnTo>
                    <a:pt x="910" y="747"/>
                  </a:lnTo>
                  <a:lnTo>
                    <a:pt x="925" y="731"/>
                  </a:lnTo>
                  <a:lnTo>
                    <a:pt x="912" y="720"/>
                  </a:lnTo>
                  <a:lnTo>
                    <a:pt x="933" y="691"/>
                  </a:lnTo>
                  <a:lnTo>
                    <a:pt x="895" y="691"/>
                  </a:lnTo>
                  <a:lnTo>
                    <a:pt x="869" y="704"/>
                  </a:lnTo>
                  <a:lnTo>
                    <a:pt x="836" y="746"/>
                  </a:lnTo>
                  <a:close/>
                  <a:moveTo>
                    <a:pt x="963" y="845"/>
                  </a:moveTo>
                  <a:lnTo>
                    <a:pt x="963" y="845"/>
                  </a:lnTo>
                  <a:lnTo>
                    <a:pt x="971" y="845"/>
                  </a:lnTo>
                  <a:lnTo>
                    <a:pt x="983" y="844"/>
                  </a:lnTo>
                  <a:lnTo>
                    <a:pt x="983" y="844"/>
                  </a:lnTo>
                  <a:lnTo>
                    <a:pt x="984" y="843"/>
                  </a:lnTo>
                  <a:lnTo>
                    <a:pt x="984" y="843"/>
                  </a:lnTo>
                  <a:lnTo>
                    <a:pt x="984" y="843"/>
                  </a:lnTo>
                  <a:lnTo>
                    <a:pt x="983" y="844"/>
                  </a:lnTo>
                  <a:lnTo>
                    <a:pt x="983" y="844"/>
                  </a:lnTo>
                  <a:lnTo>
                    <a:pt x="977" y="852"/>
                  </a:lnTo>
                  <a:lnTo>
                    <a:pt x="969" y="862"/>
                  </a:lnTo>
                  <a:lnTo>
                    <a:pt x="958" y="876"/>
                  </a:lnTo>
                  <a:lnTo>
                    <a:pt x="941" y="893"/>
                  </a:lnTo>
                  <a:lnTo>
                    <a:pt x="980" y="878"/>
                  </a:lnTo>
                  <a:lnTo>
                    <a:pt x="968" y="907"/>
                  </a:lnTo>
                  <a:lnTo>
                    <a:pt x="989" y="911"/>
                  </a:lnTo>
                  <a:lnTo>
                    <a:pt x="952" y="953"/>
                  </a:lnTo>
                  <a:lnTo>
                    <a:pt x="976" y="951"/>
                  </a:lnTo>
                  <a:lnTo>
                    <a:pt x="970" y="971"/>
                  </a:lnTo>
                  <a:lnTo>
                    <a:pt x="1000" y="961"/>
                  </a:lnTo>
                  <a:lnTo>
                    <a:pt x="994" y="998"/>
                  </a:lnTo>
                  <a:lnTo>
                    <a:pt x="980" y="1019"/>
                  </a:lnTo>
                  <a:lnTo>
                    <a:pt x="1020" y="1008"/>
                  </a:lnTo>
                  <a:lnTo>
                    <a:pt x="1044" y="991"/>
                  </a:lnTo>
                  <a:lnTo>
                    <a:pt x="1044" y="988"/>
                  </a:lnTo>
                  <a:lnTo>
                    <a:pt x="1047" y="989"/>
                  </a:lnTo>
                  <a:lnTo>
                    <a:pt x="1055" y="984"/>
                  </a:lnTo>
                  <a:lnTo>
                    <a:pt x="1048" y="955"/>
                  </a:lnTo>
                  <a:lnTo>
                    <a:pt x="1060" y="961"/>
                  </a:lnTo>
                  <a:lnTo>
                    <a:pt x="1064" y="865"/>
                  </a:lnTo>
                  <a:lnTo>
                    <a:pt x="1073" y="862"/>
                  </a:lnTo>
                  <a:lnTo>
                    <a:pt x="1079" y="827"/>
                  </a:lnTo>
                  <a:lnTo>
                    <a:pt x="1091" y="829"/>
                  </a:lnTo>
                  <a:lnTo>
                    <a:pt x="1110" y="696"/>
                  </a:lnTo>
                  <a:lnTo>
                    <a:pt x="1128" y="700"/>
                  </a:lnTo>
                  <a:lnTo>
                    <a:pt x="1128" y="699"/>
                  </a:lnTo>
                  <a:lnTo>
                    <a:pt x="1123" y="642"/>
                  </a:lnTo>
                  <a:lnTo>
                    <a:pt x="1123" y="642"/>
                  </a:lnTo>
                  <a:lnTo>
                    <a:pt x="1113" y="648"/>
                  </a:lnTo>
                  <a:lnTo>
                    <a:pt x="1105" y="650"/>
                  </a:lnTo>
                  <a:lnTo>
                    <a:pt x="1103" y="650"/>
                  </a:lnTo>
                  <a:lnTo>
                    <a:pt x="1101" y="650"/>
                  </a:lnTo>
                  <a:lnTo>
                    <a:pt x="1101" y="650"/>
                  </a:lnTo>
                  <a:lnTo>
                    <a:pt x="1095" y="640"/>
                  </a:lnTo>
                  <a:lnTo>
                    <a:pt x="1083" y="623"/>
                  </a:lnTo>
                  <a:lnTo>
                    <a:pt x="1068" y="599"/>
                  </a:lnTo>
                  <a:lnTo>
                    <a:pt x="1020" y="630"/>
                  </a:lnTo>
                  <a:lnTo>
                    <a:pt x="1035" y="564"/>
                  </a:lnTo>
                  <a:lnTo>
                    <a:pt x="1025" y="564"/>
                  </a:lnTo>
                  <a:lnTo>
                    <a:pt x="996" y="506"/>
                  </a:lnTo>
                  <a:lnTo>
                    <a:pt x="987" y="568"/>
                  </a:lnTo>
                  <a:lnTo>
                    <a:pt x="956" y="599"/>
                  </a:lnTo>
                  <a:lnTo>
                    <a:pt x="980" y="605"/>
                  </a:lnTo>
                  <a:lnTo>
                    <a:pt x="968" y="650"/>
                  </a:lnTo>
                  <a:lnTo>
                    <a:pt x="982" y="650"/>
                  </a:lnTo>
                  <a:lnTo>
                    <a:pt x="980" y="673"/>
                  </a:lnTo>
                  <a:lnTo>
                    <a:pt x="1035" y="660"/>
                  </a:lnTo>
                  <a:lnTo>
                    <a:pt x="1015" y="704"/>
                  </a:lnTo>
                  <a:lnTo>
                    <a:pt x="972" y="739"/>
                  </a:lnTo>
                  <a:lnTo>
                    <a:pt x="1009" y="747"/>
                  </a:lnTo>
                  <a:lnTo>
                    <a:pt x="945" y="799"/>
                  </a:lnTo>
                  <a:lnTo>
                    <a:pt x="1007" y="774"/>
                  </a:lnTo>
                  <a:lnTo>
                    <a:pt x="989" y="817"/>
                  </a:lnTo>
                  <a:lnTo>
                    <a:pt x="963" y="845"/>
                  </a:lnTo>
                  <a:close/>
                  <a:moveTo>
                    <a:pt x="1448" y="473"/>
                  </a:moveTo>
                  <a:lnTo>
                    <a:pt x="1490" y="502"/>
                  </a:lnTo>
                  <a:lnTo>
                    <a:pt x="1502" y="465"/>
                  </a:lnTo>
                  <a:lnTo>
                    <a:pt x="1533" y="494"/>
                  </a:lnTo>
                  <a:lnTo>
                    <a:pt x="1549" y="494"/>
                  </a:lnTo>
                  <a:lnTo>
                    <a:pt x="1562" y="506"/>
                  </a:lnTo>
                  <a:lnTo>
                    <a:pt x="1610" y="535"/>
                  </a:lnTo>
                  <a:lnTo>
                    <a:pt x="1621" y="524"/>
                  </a:lnTo>
                  <a:lnTo>
                    <a:pt x="1662" y="533"/>
                  </a:lnTo>
                  <a:lnTo>
                    <a:pt x="1634" y="496"/>
                  </a:lnTo>
                  <a:lnTo>
                    <a:pt x="1599" y="506"/>
                  </a:lnTo>
                  <a:lnTo>
                    <a:pt x="1588" y="484"/>
                  </a:lnTo>
                  <a:lnTo>
                    <a:pt x="1568" y="484"/>
                  </a:lnTo>
                  <a:lnTo>
                    <a:pt x="1568" y="467"/>
                  </a:lnTo>
                  <a:lnTo>
                    <a:pt x="1555" y="469"/>
                  </a:lnTo>
                  <a:lnTo>
                    <a:pt x="1543" y="443"/>
                  </a:lnTo>
                  <a:lnTo>
                    <a:pt x="1518" y="453"/>
                  </a:lnTo>
                  <a:lnTo>
                    <a:pt x="1504" y="432"/>
                  </a:lnTo>
                  <a:lnTo>
                    <a:pt x="1494" y="445"/>
                  </a:lnTo>
                  <a:lnTo>
                    <a:pt x="1463" y="438"/>
                  </a:lnTo>
                  <a:lnTo>
                    <a:pt x="1463" y="461"/>
                  </a:lnTo>
                  <a:lnTo>
                    <a:pt x="1448" y="473"/>
                  </a:lnTo>
                  <a:close/>
                  <a:moveTo>
                    <a:pt x="1656" y="478"/>
                  </a:moveTo>
                  <a:lnTo>
                    <a:pt x="1709" y="535"/>
                  </a:lnTo>
                  <a:lnTo>
                    <a:pt x="1740" y="548"/>
                  </a:lnTo>
                  <a:lnTo>
                    <a:pt x="1705" y="517"/>
                  </a:lnTo>
                  <a:lnTo>
                    <a:pt x="1676" y="482"/>
                  </a:lnTo>
                  <a:lnTo>
                    <a:pt x="1660" y="473"/>
                  </a:lnTo>
                  <a:lnTo>
                    <a:pt x="1656" y="478"/>
                  </a:lnTo>
                  <a:close/>
                  <a:moveTo>
                    <a:pt x="1836" y="471"/>
                  </a:moveTo>
                  <a:lnTo>
                    <a:pt x="1818" y="469"/>
                  </a:lnTo>
                  <a:lnTo>
                    <a:pt x="1806" y="484"/>
                  </a:lnTo>
                  <a:lnTo>
                    <a:pt x="1812" y="496"/>
                  </a:lnTo>
                  <a:lnTo>
                    <a:pt x="1823" y="496"/>
                  </a:lnTo>
                  <a:lnTo>
                    <a:pt x="1836" y="480"/>
                  </a:lnTo>
                  <a:lnTo>
                    <a:pt x="1836" y="471"/>
                  </a:lnTo>
                  <a:close/>
                  <a:moveTo>
                    <a:pt x="1790" y="453"/>
                  </a:moveTo>
                  <a:lnTo>
                    <a:pt x="1786" y="461"/>
                  </a:lnTo>
                  <a:lnTo>
                    <a:pt x="1783" y="473"/>
                  </a:lnTo>
                  <a:lnTo>
                    <a:pt x="1788" y="489"/>
                  </a:lnTo>
                  <a:lnTo>
                    <a:pt x="1806" y="500"/>
                  </a:lnTo>
                  <a:lnTo>
                    <a:pt x="1792" y="473"/>
                  </a:lnTo>
                  <a:lnTo>
                    <a:pt x="1794" y="465"/>
                  </a:lnTo>
                  <a:lnTo>
                    <a:pt x="1806" y="465"/>
                  </a:lnTo>
                  <a:lnTo>
                    <a:pt x="1804" y="455"/>
                  </a:lnTo>
                  <a:lnTo>
                    <a:pt x="1821" y="440"/>
                  </a:lnTo>
                  <a:lnTo>
                    <a:pt x="1810" y="434"/>
                  </a:lnTo>
                  <a:lnTo>
                    <a:pt x="1801" y="438"/>
                  </a:lnTo>
                  <a:lnTo>
                    <a:pt x="1790" y="453"/>
                  </a:lnTo>
                  <a:close/>
                  <a:moveTo>
                    <a:pt x="1804" y="298"/>
                  </a:moveTo>
                  <a:lnTo>
                    <a:pt x="1781" y="302"/>
                  </a:lnTo>
                  <a:lnTo>
                    <a:pt x="1781" y="323"/>
                  </a:lnTo>
                  <a:lnTo>
                    <a:pt x="1792" y="344"/>
                  </a:lnTo>
                  <a:lnTo>
                    <a:pt x="1806" y="319"/>
                  </a:lnTo>
                  <a:lnTo>
                    <a:pt x="1821" y="304"/>
                  </a:lnTo>
                  <a:lnTo>
                    <a:pt x="1818" y="300"/>
                  </a:lnTo>
                  <a:lnTo>
                    <a:pt x="1804" y="298"/>
                  </a:lnTo>
                  <a:close/>
                  <a:moveTo>
                    <a:pt x="1702" y="278"/>
                  </a:moveTo>
                  <a:lnTo>
                    <a:pt x="1680" y="280"/>
                  </a:lnTo>
                  <a:lnTo>
                    <a:pt x="1665" y="293"/>
                  </a:lnTo>
                  <a:lnTo>
                    <a:pt x="1665" y="293"/>
                  </a:lnTo>
                  <a:lnTo>
                    <a:pt x="1657" y="299"/>
                  </a:lnTo>
                  <a:lnTo>
                    <a:pt x="1652" y="303"/>
                  </a:lnTo>
                  <a:lnTo>
                    <a:pt x="1650" y="306"/>
                  </a:lnTo>
                  <a:lnTo>
                    <a:pt x="1650" y="319"/>
                  </a:lnTo>
                  <a:lnTo>
                    <a:pt x="1676" y="326"/>
                  </a:lnTo>
                  <a:lnTo>
                    <a:pt x="1683" y="326"/>
                  </a:lnTo>
                  <a:lnTo>
                    <a:pt x="1674" y="350"/>
                  </a:lnTo>
                  <a:lnTo>
                    <a:pt x="1662" y="372"/>
                  </a:lnTo>
                  <a:lnTo>
                    <a:pt x="1705" y="344"/>
                  </a:lnTo>
                  <a:lnTo>
                    <a:pt x="1715" y="319"/>
                  </a:lnTo>
                  <a:lnTo>
                    <a:pt x="1730" y="350"/>
                  </a:lnTo>
                  <a:lnTo>
                    <a:pt x="1730" y="317"/>
                  </a:lnTo>
                  <a:lnTo>
                    <a:pt x="1730" y="304"/>
                  </a:lnTo>
                  <a:lnTo>
                    <a:pt x="1718" y="291"/>
                  </a:lnTo>
                  <a:lnTo>
                    <a:pt x="1702" y="278"/>
                  </a:lnTo>
                  <a:close/>
                  <a:moveTo>
                    <a:pt x="1518" y="229"/>
                  </a:moveTo>
                  <a:lnTo>
                    <a:pt x="1457" y="274"/>
                  </a:lnTo>
                  <a:lnTo>
                    <a:pt x="1461" y="306"/>
                  </a:lnTo>
                  <a:lnTo>
                    <a:pt x="1443" y="366"/>
                  </a:lnTo>
                  <a:lnTo>
                    <a:pt x="1436" y="387"/>
                  </a:lnTo>
                  <a:lnTo>
                    <a:pt x="1415" y="401"/>
                  </a:lnTo>
                  <a:lnTo>
                    <a:pt x="1424" y="469"/>
                  </a:lnTo>
                  <a:lnTo>
                    <a:pt x="1428" y="412"/>
                  </a:lnTo>
                  <a:lnTo>
                    <a:pt x="1459" y="395"/>
                  </a:lnTo>
                  <a:lnTo>
                    <a:pt x="1459" y="395"/>
                  </a:lnTo>
                  <a:lnTo>
                    <a:pt x="1469" y="407"/>
                  </a:lnTo>
                  <a:lnTo>
                    <a:pt x="1469" y="407"/>
                  </a:lnTo>
                  <a:lnTo>
                    <a:pt x="1474" y="426"/>
                  </a:lnTo>
                  <a:lnTo>
                    <a:pt x="1485" y="377"/>
                  </a:lnTo>
                  <a:lnTo>
                    <a:pt x="1463" y="356"/>
                  </a:lnTo>
                  <a:lnTo>
                    <a:pt x="1471" y="317"/>
                  </a:lnTo>
                  <a:lnTo>
                    <a:pt x="1476" y="276"/>
                  </a:lnTo>
                  <a:lnTo>
                    <a:pt x="1502" y="260"/>
                  </a:lnTo>
                  <a:lnTo>
                    <a:pt x="1504" y="249"/>
                  </a:lnTo>
                  <a:lnTo>
                    <a:pt x="1518" y="229"/>
                  </a:lnTo>
                  <a:close/>
                  <a:moveTo>
                    <a:pt x="1278" y="0"/>
                  </a:moveTo>
                  <a:lnTo>
                    <a:pt x="1224" y="80"/>
                  </a:lnTo>
                  <a:lnTo>
                    <a:pt x="1235" y="82"/>
                  </a:lnTo>
                  <a:lnTo>
                    <a:pt x="1200" y="134"/>
                  </a:lnTo>
                  <a:lnTo>
                    <a:pt x="1217" y="140"/>
                  </a:lnTo>
                  <a:lnTo>
                    <a:pt x="1213" y="194"/>
                  </a:lnTo>
                  <a:lnTo>
                    <a:pt x="1198" y="241"/>
                  </a:lnTo>
                  <a:lnTo>
                    <a:pt x="1182" y="276"/>
                  </a:lnTo>
                  <a:lnTo>
                    <a:pt x="1204" y="253"/>
                  </a:lnTo>
                  <a:lnTo>
                    <a:pt x="1200" y="298"/>
                  </a:lnTo>
                  <a:lnTo>
                    <a:pt x="1224" y="359"/>
                  </a:lnTo>
                  <a:lnTo>
                    <a:pt x="1231" y="282"/>
                  </a:lnTo>
                  <a:lnTo>
                    <a:pt x="1208" y="238"/>
                  </a:lnTo>
                  <a:lnTo>
                    <a:pt x="1224" y="187"/>
                  </a:lnTo>
                  <a:lnTo>
                    <a:pt x="1224" y="187"/>
                  </a:lnTo>
                  <a:lnTo>
                    <a:pt x="1231" y="148"/>
                  </a:lnTo>
                  <a:lnTo>
                    <a:pt x="1231" y="148"/>
                  </a:lnTo>
                  <a:lnTo>
                    <a:pt x="1232" y="144"/>
                  </a:lnTo>
                  <a:lnTo>
                    <a:pt x="1235" y="137"/>
                  </a:lnTo>
                  <a:lnTo>
                    <a:pt x="1245" y="120"/>
                  </a:lnTo>
                  <a:lnTo>
                    <a:pt x="1259" y="97"/>
                  </a:lnTo>
                  <a:lnTo>
                    <a:pt x="1251" y="74"/>
                  </a:lnTo>
                  <a:lnTo>
                    <a:pt x="1292" y="38"/>
                  </a:lnTo>
                  <a:lnTo>
                    <a:pt x="1278" y="0"/>
                  </a:lnTo>
                  <a:close/>
                  <a:moveTo>
                    <a:pt x="1048" y="1027"/>
                  </a:moveTo>
                  <a:lnTo>
                    <a:pt x="1038" y="1035"/>
                  </a:lnTo>
                  <a:lnTo>
                    <a:pt x="1007" y="1037"/>
                  </a:lnTo>
                  <a:lnTo>
                    <a:pt x="961" y="1035"/>
                  </a:lnTo>
                  <a:lnTo>
                    <a:pt x="928" y="1029"/>
                  </a:lnTo>
                  <a:lnTo>
                    <a:pt x="928" y="1029"/>
                  </a:lnTo>
                  <a:lnTo>
                    <a:pt x="894" y="1048"/>
                  </a:lnTo>
                  <a:lnTo>
                    <a:pt x="892" y="1058"/>
                  </a:lnTo>
                  <a:lnTo>
                    <a:pt x="910" y="1093"/>
                  </a:lnTo>
                  <a:lnTo>
                    <a:pt x="968" y="1115"/>
                  </a:lnTo>
                  <a:lnTo>
                    <a:pt x="1038" y="1093"/>
                  </a:lnTo>
                  <a:lnTo>
                    <a:pt x="1081" y="1113"/>
                  </a:lnTo>
                  <a:lnTo>
                    <a:pt x="1081" y="1113"/>
                  </a:lnTo>
                  <a:lnTo>
                    <a:pt x="1083" y="1111"/>
                  </a:lnTo>
                  <a:lnTo>
                    <a:pt x="1085" y="1109"/>
                  </a:lnTo>
                  <a:lnTo>
                    <a:pt x="1085" y="1107"/>
                  </a:lnTo>
                  <a:lnTo>
                    <a:pt x="1085" y="1107"/>
                  </a:lnTo>
                  <a:lnTo>
                    <a:pt x="1087" y="1107"/>
                  </a:lnTo>
                  <a:lnTo>
                    <a:pt x="1092" y="1108"/>
                  </a:lnTo>
                  <a:lnTo>
                    <a:pt x="1105" y="1113"/>
                  </a:lnTo>
                  <a:lnTo>
                    <a:pt x="1126" y="1122"/>
                  </a:lnTo>
                  <a:lnTo>
                    <a:pt x="1123" y="1101"/>
                  </a:lnTo>
                  <a:lnTo>
                    <a:pt x="1167" y="1126"/>
                  </a:lnTo>
                  <a:lnTo>
                    <a:pt x="1161" y="1105"/>
                  </a:lnTo>
                  <a:lnTo>
                    <a:pt x="1180" y="1115"/>
                  </a:lnTo>
                  <a:lnTo>
                    <a:pt x="1180" y="1101"/>
                  </a:lnTo>
                  <a:lnTo>
                    <a:pt x="1196" y="1101"/>
                  </a:lnTo>
                  <a:lnTo>
                    <a:pt x="1196" y="1089"/>
                  </a:lnTo>
                  <a:lnTo>
                    <a:pt x="1210" y="1087"/>
                  </a:lnTo>
                  <a:lnTo>
                    <a:pt x="1158" y="1037"/>
                  </a:lnTo>
                  <a:lnTo>
                    <a:pt x="1048" y="1027"/>
                  </a:lnTo>
                  <a:close/>
                  <a:moveTo>
                    <a:pt x="1077" y="458"/>
                  </a:moveTo>
                  <a:lnTo>
                    <a:pt x="1095" y="502"/>
                  </a:lnTo>
                  <a:lnTo>
                    <a:pt x="1087" y="519"/>
                  </a:lnTo>
                  <a:lnTo>
                    <a:pt x="1095" y="531"/>
                  </a:lnTo>
                  <a:lnTo>
                    <a:pt x="1093" y="544"/>
                  </a:lnTo>
                  <a:lnTo>
                    <a:pt x="1093" y="574"/>
                  </a:lnTo>
                  <a:lnTo>
                    <a:pt x="1105" y="548"/>
                  </a:lnTo>
                  <a:lnTo>
                    <a:pt x="1126" y="601"/>
                  </a:lnTo>
                  <a:lnTo>
                    <a:pt x="1126" y="557"/>
                  </a:lnTo>
                  <a:lnTo>
                    <a:pt x="1114" y="533"/>
                  </a:lnTo>
                  <a:lnTo>
                    <a:pt x="1126" y="524"/>
                  </a:lnTo>
                  <a:lnTo>
                    <a:pt x="1138" y="535"/>
                  </a:lnTo>
                  <a:lnTo>
                    <a:pt x="1138" y="555"/>
                  </a:lnTo>
                  <a:lnTo>
                    <a:pt x="1156" y="581"/>
                  </a:lnTo>
                  <a:lnTo>
                    <a:pt x="1161" y="562"/>
                  </a:lnTo>
                  <a:lnTo>
                    <a:pt x="1154" y="555"/>
                  </a:lnTo>
                  <a:lnTo>
                    <a:pt x="1156" y="515"/>
                  </a:lnTo>
                  <a:lnTo>
                    <a:pt x="1171" y="494"/>
                  </a:lnTo>
                  <a:lnTo>
                    <a:pt x="1191" y="524"/>
                  </a:lnTo>
                  <a:lnTo>
                    <a:pt x="1191" y="524"/>
                  </a:lnTo>
                  <a:lnTo>
                    <a:pt x="1192" y="529"/>
                  </a:lnTo>
                  <a:lnTo>
                    <a:pt x="1194" y="533"/>
                  </a:lnTo>
                  <a:lnTo>
                    <a:pt x="1194" y="535"/>
                  </a:lnTo>
                  <a:lnTo>
                    <a:pt x="1194" y="535"/>
                  </a:lnTo>
                  <a:lnTo>
                    <a:pt x="1198" y="541"/>
                  </a:lnTo>
                  <a:lnTo>
                    <a:pt x="1208" y="553"/>
                  </a:lnTo>
                  <a:lnTo>
                    <a:pt x="1224" y="570"/>
                  </a:lnTo>
                  <a:lnTo>
                    <a:pt x="1241" y="531"/>
                  </a:lnTo>
                  <a:lnTo>
                    <a:pt x="1237" y="506"/>
                  </a:lnTo>
                  <a:lnTo>
                    <a:pt x="1257" y="513"/>
                  </a:lnTo>
                  <a:lnTo>
                    <a:pt x="1261" y="469"/>
                  </a:lnTo>
                  <a:lnTo>
                    <a:pt x="1274" y="486"/>
                  </a:lnTo>
                  <a:lnTo>
                    <a:pt x="1276" y="522"/>
                  </a:lnTo>
                  <a:lnTo>
                    <a:pt x="1266" y="533"/>
                  </a:lnTo>
                  <a:lnTo>
                    <a:pt x="1261" y="576"/>
                  </a:lnTo>
                  <a:lnTo>
                    <a:pt x="1233" y="619"/>
                  </a:lnTo>
                  <a:lnTo>
                    <a:pt x="1253" y="677"/>
                  </a:lnTo>
                  <a:lnTo>
                    <a:pt x="1259" y="677"/>
                  </a:lnTo>
                  <a:lnTo>
                    <a:pt x="1264" y="724"/>
                  </a:lnTo>
                  <a:lnTo>
                    <a:pt x="1280" y="710"/>
                  </a:lnTo>
                  <a:lnTo>
                    <a:pt x="1321" y="807"/>
                  </a:lnTo>
                  <a:lnTo>
                    <a:pt x="1327" y="799"/>
                  </a:lnTo>
                  <a:lnTo>
                    <a:pt x="1354" y="843"/>
                  </a:lnTo>
                  <a:lnTo>
                    <a:pt x="1362" y="829"/>
                  </a:lnTo>
                  <a:lnTo>
                    <a:pt x="1395" y="885"/>
                  </a:lnTo>
                  <a:lnTo>
                    <a:pt x="1436" y="916"/>
                  </a:lnTo>
                  <a:lnTo>
                    <a:pt x="1446" y="881"/>
                  </a:lnTo>
                  <a:lnTo>
                    <a:pt x="1481" y="920"/>
                  </a:lnTo>
                  <a:lnTo>
                    <a:pt x="1492" y="916"/>
                  </a:lnTo>
                  <a:lnTo>
                    <a:pt x="1503" y="921"/>
                  </a:lnTo>
                  <a:lnTo>
                    <a:pt x="1500" y="865"/>
                  </a:lnTo>
                  <a:lnTo>
                    <a:pt x="1502" y="821"/>
                  </a:lnTo>
                  <a:lnTo>
                    <a:pt x="1479" y="854"/>
                  </a:lnTo>
                  <a:lnTo>
                    <a:pt x="1467" y="810"/>
                  </a:lnTo>
                  <a:lnTo>
                    <a:pt x="1465" y="768"/>
                  </a:lnTo>
                  <a:lnTo>
                    <a:pt x="1432" y="788"/>
                  </a:lnTo>
                  <a:lnTo>
                    <a:pt x="1430" y="751"/>
                  </a:lnTo>
                  <a:lnTo>
                    <a:pt x="1461" y="702"/>
                  </a:lnTo>
                  <a:lnTo>
                    <a:pt x="1467" y="741"/>
                  </a:lnTo>
                  <a:lnTo>
                    <a:pt x="1487" y="708"/>
                  </a:lnTo>
                  <a:lnTo>
                    <a:pt x="1506" y="751"/>
                  </a:lnTo>
                  <a:lnTo>
                    <a:pt x="1512" y="799"/>
                  </a:lnTo>
                  <a:lnTo>
                    <a:pt x="1516" y="728"/>
                  </a:lnTo>
                  <a:lnTo>
                    <a:pt x="1529" y="733"/>
                  </a:lnTo>
                  <a:lnTo>
                    <a:pt x="1522" y="696"/>
                  </a:lnTo>
                  <a:lnTo>
                    <a:pt x="1537" y="702"/>
                  </a:lnTo>
                  <a:lnTo>
                    <a:pt x="1496" y="654"/>
                  </a:lnTo>
                  <a:lnTo>
                    <a:pt x="1525" y="660"/>
                  </a:lnTo>
                  <a:lnTo>
                    <a:pt x="1474" y="599"/>
                  </a:lnTo>
                  <a:lnTo>
                    <a:pt x="1492" y="597"/>
                  </a:lnTo>
                  <a:lnTo>
                    <a:pt x="1469" y="576"/>
                  </a:lnTo>
                  <a:lnTo>
                    <a:pt x="1510" y="572"/>
                  </a:lnTo>
                  <a:lnTo>
                    <a:pt x="1496" y="559"/>
                  </a:lnTo>
                  <a:lnTo>
                    <a:pt x="1510" y="548"/>
                  </a:lnTo>
                  <a:lnTo>
                    <a:pt x="1494" y="544"/>
                  </a:lnTo>
                  <a:lnTo>
                    <a:pt x="1496" y="529"/>
                  </a:lnTo>
                  <a:lnTo>
                    <a:pt x="1479" y="529"/>
                  </a:lnTo>
                  <a:lnTo>
                    <a:pt x="1457" y="522"/>
                  </a:lnTo>
                  <a:lnTo>
                    <a:pt x="1443" y="504"/>
                  </a:lnTo>
                  <a:lnTo>
                    <a:pt x="1417" y="513"/>
                  </a:lnTo>
                  <a:lnTo>
                    <a:pt x="1393" y="469"/>
                  </a:lnTo>
                  <a:lnTo>
                    <a:pt x="1393" y="513"/>
                  </a:lnTo>
                  <a:lnTo>
                    <a:pt x="1380" y="508"/>
                  </a:lnTo>
                  <a:lnTo>
                    <a:pt x="1366" y="471"/>
                  </a:lnTo>
                  <a:lnTo>
                    <a:pt x="1364" y="445"/>
                  </a:lnTo>
                  <a:lnTo>
                    <a:pt x="1346" y="420"/>
                  </a:lnTo>
                  <a:lnTo>
                    <a:pt x="1336" y="383"/>
                  </a:lnTo>
                  <a:lnTo>
                    <a:pt x="1329" y="379"/>
                  </a:lnTo>
                  <a:lnTo>
                    <a:pt x="1329" y="329"/>
                  </a:lnTo>
                  <a:lnTo>
                    <a:pt x="1331" y="291"/>
                  </a:lnTo>
                  <a:lnTo>
                    <a:pt x="1340" y="258"/>
                  </a:lnTo>
                  <a:lnTo>
                    <a:pt x="1305" y="293"/>
                  </a:lnTo>
                  <a:lnTo>
                    <a:pt x="1309" y="306"/>
                  </a:lnTo>
                  <a:lnTo>
                    <a:pt x="1278" y="348"/>
                  </a:lnTo>
                  <a:lnTo>
                    <a:pt x="1299" y="366"/>
                  </a:lnTo>
                  <a:lnTo>
                    <a:pt x="1303" y="405"/>
                  </a:lnTo>
                  <a:lnTo>
                    <a:pt x="1325" y="407"/>
                  </a:lnTo>
                  <a:lnTo>
                    <a:pt x="1321" y="432"/>
                  </a:lnTo>
                  <a:lnTo>
                    <a:pt x="1331" y="438"/>
                  </a:lnTo>
                  <a:lnTo>
                    <a:pt x="1338" y="461"/>
                  </a:lnTo>
                  <a:lnTo>
                    <a:pt x="1360" y="500"/>
                  </a:lnTo>
                  <a:lnTo>
                    <a:pt x="1325" y="502"/>
                  </a:lnTo>
                  <a:lnTo>
                    <a:pt x="1311" y="465"/>
                  </a:lnTo>
                  <a:lnTo>
                    <a:pt x="1290" y="453"/>
                  </a:lnTo>
                  <a:lnTo>
                    <a:pt x="1292" y="426"/>
                  </a:lnTo>
                  <a:lnTo>
                    <a:pt x="1270" y="416"/>
                  </a:lnTo>
                  <a:lnTo>
                    <a:pt x="1259" y="399"/>
                  </a:lnTo>
                  <a:lnTo>
                    <a:pt x="1259" y="344"/>
                  </a:lnTo>
                  <a:lnTo>
                    <a:pt x="1245" y="389"/>
                  </a:lnTo>
                  <a:lnTo>
                    <a:pt x="1241" y="426"/>
                  </a:lnTo>
                  <a:lnTo>
                    <a:pt x="1222" y="392"/>
                  </a:lnTo>
                  <a:lnTo>
                    <a:pt x="1215" y="422"/>
                  </a:lnTo>
                  <a:lnTo>
                    <a:pt x="1200" y="407"/>
                  </a:lnTo>
                  <a:lnTo>
                    <a:pt x="1182" y="375"/>
                  </a:lnTo>
                  <a:lnTo>
                    <a:pt x="1189" y="451"/>
                  </a:lnTo>
                  <a:lnTo>
                    <a:pt x="1220" y="491"/>
                  </a:lnTo>
                  <a:lnTo>
                    <a:pt x="1210" y="531"/>
                  </a:lnTo>
                  <a:lnTo>
                    <a:pt x="1196" y="491"/>
                  </a:lnTo>
                  <a:lnTo>
                    <a:pt x="1180" y="469"/>
                  </a:lnTo>
                  <a:lnTo>
                    <a:pt x="1156" y="436"/>
                  </a:lnTo>
                  <a:lnTo>
                    <a:pt x="1156" y="476"/>
                  </a:lnTo>
                  <a:lnTo>
                    <a:pt x="1140" y="469"/>
                  </a:lnTo>
                  <a:lnTo>
                    <a:pt x="1143" y="508"/>
                  </a:lnTo>
                  <a:lnTo>
                    <a:pt x="1132" y="502"/>
                  </a:lnTo>
                  <a:lnTo>
                    <a:pt x="1110" y="519"/>
                  </a:lnTo>
                  <a:lnTo>
                    <a:pt x="1110" y="491"/>
                  </a:lnTo>
                  <a:lnTo>
                    <a:pt x="1077" y="458"/>
                  </a:lnTo>
                  <a:close/>
                  <a:moveTo>
                    <a:pt x="1736" y="960"/>
                  </a:moveTo>
                  <a:lnTo>
                    <a:pt x="1695" y="942"/>
                  </a:lnTo>
                  <a:lnTo>
                    <a:pt x="1693" y="900"/>
                  </a:lnTo>
                  <a:lnTo>
                    <a:pt x="1639" y="858"/>
                  </a:lnTo>
                  <a:lnTo>
                    <a:pt x="1625" y="803"/>
                  </a:lnTo>
                  <a:lnTo>
                    <a:pt x="1597" y="817"/>
                  </a:lnTo>
                  <a:lnTo>
                    <a:pt x="1586" y="797"/>
                  </a:lnTo>
                  <a:lnTo>
                    <a:pt x="1564" y="832"/>
                  </a:lnTo>
                  <a:lnTo>
                    <a:pt x="1564" y="878"/>
                  </a:lnTo>
                  <a:lnTo>
                    <a:pt x="1556" y="932"/>
                  </a:lnTo>
                  <a:lnTo>
                    <a:pt x="1586" y="918"/>
                  </a:lnTo>
                  <a:lnTo>
                    <a:pt x="1627" y="1021"/>
                  </a:lnTo>
                  <a:lnTo>
                    <a:pt x="1648" y="1006"/>
                  </a:lnTo>
                  <a:lnTo>
                    <a:pt x="1662" y="1027"/>
                  </a:lnTo>
                  <a:lnTo>
                    <a:pt x="1678" y="1045"/>
                  </a:lnTo>
                  <a:lnTo>
                    <a:pt x="1678" y="1056"/>
                  </a:lnTo>
                  <a:lnTo>
                    <a:pt x="1689" y="1052"/>
                  </a:lnTo>
                  <a:lnTo>
                    <a:pt x="1705" y="1050"/>
                  </a:lnTo>
                  <a:lnTo>
                    <a:pt x="1700" y="1062"/>
                  </a:lnTo>
                  <a:lnTo>
                    <a:pt x="1713" y="1052"/>
                  </a:lnTo>
                  <a:lnTo>
                    <a:pt x="1709" y="1076"/>
                  </a:lnTo>
                  <a:lnTo>
                    <a:pt x="1730" y="1058"/>
                  </a:lnTo>
                  <a:lnTo>
                    <a:pt x="1720" y="1087"/>
                  </a:lnTo>
                  <a:lnTo>
                    <a:pt x="1744" y="1076"/>
                  </a:lnTo>
                  <a:lnTo>
                    <a:pt x="1744" y="1101"/>
                  </a:lnTo>
                  <a:lnTo>
                    <a:pt x="1783" y="1058"/>
                  </a:lnTo>
                  <a:lnTo>
                    <a:pt x="1771" y="1014"/>
                  </a:lnTo>
                  <a:lnTo>
                    <a:pt x="1771" y="1014"/>
                  </a:lnTo>
                  <a:lnTo>
                    <a:pt x="1777" y="1016"/>
                  </a:lnTo>
                  <a:lnTo>
                    <a:pt x="1781" y="1016"/>
                  </a:lnTo>
                  <a:lnTo>
                    <a:pt x="1782" y="1016"/>
                  </a:lnTo>
                  <a:lnTo>
                    <a:pt x="1783" y="1014"/>
                  </a:lnTo>
                  <a:lnTo>
                    <a:pt x="1783" y="1014"/>
                  </a:lnTo>
                  <a:lnTo>
                    <a:pt x="1778" y="1007"/>
                  </a:lnTo>
                  <a:lnTo>
                    <a:pt x="1764" y="992"/>
                  </a:lnTo>
                  <a:lnTo>
                    <a:pt x="1736" y="960"/>
                  </a:lnTo>
                  <a:lnTo>
                    <a:pt x="1736" y="96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13">
              <a:extLst>
                <a:ext uri="{FF2B5EF4-FFF2-40B4-BE49-F238E27FC236}">
                  <a16:creationId xmlns:a16="http://schemas.microsoft.com/office/drawing/2014/main" id="{3B7019B5-EA53-EC7C-7424-A21B6E192D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054225" y="4660900"/>
              <a:ext cx="2682875" cy="1284288"/>
            </a:xfrm>
            <a:custGeom>
              <a:avLst/>
              <a:gdLst>
                <a:gd name="T0" fmla="*/ 1608 w 1690"/>
                <a:gd name="T1" fmla="*/ 708 h 809"/>
                <a:gd name="T2" fmla="*/ 1610 w 1690"/>
                <a:gd name="T3" fmla="*/ 749 h 809"/>
                <a:gd name="T4" fmla="*/ 1624 w 1690"/>
                <a:gd name="T5" fmla="*/ 708 h 809"/>
                <a:gd name="T6" fmla="*/ 1637 w 1690"/>
                <a:gd name="T7" fmla="*/ 706 h 809"/>
                <a:gd name="T8" fmla="*/ 1637 w 1690"/>
                <a:gd name="T9" fmla="*/ 731 h 809"/>
                <a:gd name="T10" fmla="*/ 1645 w 1690"/>
                <a:gd name="T11" fmla="*/ 719 h 809"/>
                <a:gd name="T12" fmla="*/ 1670 w 1690"/>
                <a:gd name="T13" fmla="*/ 727 h 809"/>
                <a:gd name="T14" fmla="*/ 1665 w 1690"/>
                <a:gd name="T15" fmla="*/ 749 h 809"/>
                <a:gd name="T16" fmla="*/ 1672 w 1690"/>
                <a:gd name="T17" fmla="*/ 758 h 809"/>
                <a:gd name="T18" fmla="*/ 1682 w 1690"/>
                <a:gd name="T19" fmla="*/ 727 h 809"/>
                <a:gd name="T20" fmla="*/ 1676 w 1690"/>
                <a:gd name="T21" fmla="*/ 778 h 809"/>
                <a:gd name="T22" fmla="*/ 1690 w 1690"/>
                <a:gd name="T23" fmla="*/ 733 h 809"/>
                <a:gd name="T24" fmla="*/ 1059 w 1690"/>
                <a:gd name="T25" fmla="*/ 754 h 809"/>
                <a:gd name="T26" fmla="*/ 1108 w 1690"/>
                <a:gd name="T27" fmla="*/ 791 h 809"/>
                <a:gd name="T28" fmla="*/ 1064 w 1690"/>
                <a:gd name="T29" fmla="*/ 749 h 809"/>
                <a:gd name="T30" fmla="*/ 1051 w 1690"/>
                <a:gd name="T31" fmla="*/ 764 h 809"/>
                <a:gd name="T32" fmla="*/ 1042 w 1690"/>
                <a:gd name="T33" fmla="*/ 770 h 809"/>
                <a:gd name="T34" fmla="*/ 1094 w 1690"/>
                <a:gd name="T35" fmla="*/ 793 h 809"/>
                <a:gd name="T36" fmla="*/ 1051 w 1690"/>
                <a:gd name="T37" fmla="*/ 764 h 809"/>
                <a:gd name="T38" fmla="*/ 1012 w 1690"/>
                <a:gd name="T39" fmla="*/ 774 h 809"/>
                <a:gd name="T40" fmla="*/ 1045 w 1690"/>
                <a:gd name="T41" fmla="*/ 793 h 809"/>
                <a:gd name="T42" fmla="*/ 1055 w 1690"/>
                <a:gd name="T43" fmla="*/ 801 h 809"/>
                <a:gd name="T44" fmla="*/ 1066 w 1690"/>
                <a:gd name="T45" fmla="*/ 809 h 809"/>
                <a:gd name="T46" fmla="*/ 1055 w 1690"/>
                <a:gd name="T47" fmla="*/ 793 h 809"/>
                <a:gd name="T48" fmla="*/ 1006 w 1690"/>
                <a:gd name="T49" fmla="*/ 762 h 809"/>
                <a:gd name="T50" fmla="*/ 1004 w 1690"/>
                <a:gd name="T51" fmla="*/ 789 h 809"/>
                <a:gd name="T52" fmla="*/ 1027 w 1690"/>
                <a:gd name="T53" fmla="*/ 793 h 809"/>
                <a:gd name="T54" fmla="*/ 985 w 1690"/>
                <a:gd name="T55" fmla="*/ 780 h 809"/>
                <a:gd name="T56" fmla="*/ 941 w 1690"/>
                <a:gd name="T57" fmla="*/ 782 h 809"/>
                <a:gd name="T58" fmla="*/ 998 w 1690"/>
                <a:gd name="T59" fmla="*/ 800 h 809"/>
                <a:gd name="T60" fmla="*/ 967 w 1690"/>
                <a:gd name="T61" fmla="*/ 778 h 809"/>
                <a:gd name="T62" fmla="*/ 636 w 1690"/>
                <a:gd name="T63" fmla="*/ 646 h 809"/>
                <a:gd name="T64" fmla="*/ 661 w 1690"/>
                <a:gd name="T65" fmla="*/ 690 h 809"/>
                <a:gd name="T66" fmla="*/ 636 w 1690"/>
                <a:gd name="T67" fmla="*/ 646 h 809"/>
                <a:gd name="T68" fmla="*/ 616 w 1690"/>
                <a:gd name="T69" fmla="*/ 673 h 809"/>
                <a:gd name="T70" fmla="*/ 623 w 1690"/>
                <a:gd name="T71" fmla="*/ 670 h 809"/>
                <a:gd name="T72" fmla="*/ 0 w 1690"/>
                <a:gd name="T73" fmla="*/ 665 h 809"/>
                <a:gd name="T74" fmla="*/ 20 w 1690"/>
                <a:gd name="T75" fmla="*/ 694 h 809"/>
                <a:gd name="T76" fmla="*/ 0 w 1690"/>
                <a:gd name="T77" fmla="*/ 665 h 809"/>
                <a:gd name="T78" fmla="*/ 32 w 1690"/>
                <a:gd name="T79" fmla="*/ 673 h 809"/>
                <a:gd name="T80" fmla="*/ 42 w 1690"/>
                <a:gd name="T81" fmla="*/ 670 h 809"/>
                <a:gd name="T82" fmla="*/ 46 w 1690"/>
                <a:gd name="T83" fmla="*/ 651 h 809"/>
                <a:gd name="T84" fmla="*/ 83 w 1690"/>
                <a:gd name="T85" fmla="*/ 694 h 809"/>
                <a:gd name="T86" fmla="*/ 46 w 1690"/>
                <a:gd name="T87" fmla="*/ 651 h 809"/>
                <a:gd name="T88" fmla="*/ 1597 w 1690"/>
                <a:gd name="T89" fmla="*/ 6 h 809"/>
                <a:gd name="T90" fmla="*/ 1595 w 1690"/>
                <a:gd name="T91" fmla="*/ 13 h 809"/>
                <a:gd name="T92" fmla="*/ 1610 w 1690"/>
                <a:gd name="T93" fmla="*/ 17 h 809"/>
                <a:gd name="T94" fmla="*/ 1610 w 1690"/>
                <a:gd name="T95" fmla="*/ 0 h 809"/>
                <a:gd name="T96" fmla="*/ 1608 w 1690"/>
                <a:gd name="T97" fmla="*/ 6 h 809"/>
                <a:gd name="T98" fmla="*/ 1602 w 1690"/>
                <a:gd name="T99" fmla="*/ 13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690" h="809">
                  <a:moveTo>
                    <a:pt x="1612" y="694"/>
                  </a:moveTo>
                  <a:lnTo>
                    <a:pt x="1608" y="708"/>
                  </a:lnTo>
                  <a:lnTo>
                    <a:pt x="1614" y="721"/>
                  </a:lnTo>
                  <a:lnTo>
                    <a:pt x="1610" y="749"/>
                  </a:lnTo>
                  <a:lnTo>
                    <a:pt x="1624" y="721"/>
                  </a:lnTo>
                  <a:lnTo>
                    <a:pt x="1624" y="708"/>
                  </a:lnTo>
                  <a:lnTo>
                    <a:pt x="1612" y="694"/>
                  </a:lnTo>
                  <a:close/>
                  <a:moveTo>
                    <a:pt x="1637" y="706"/>
                  </a:moveTo>
                  <a:lnTo>
                    <a:pt x="1628" y="719"/>
                  </a:lnTo>
                  <a:lnTo>
                    <a:pt x="1637" y="731"/>
                  </a:lnTo>
                  <a:lnTo>
                    <a:pt x="1639" y="762"/>
                  </a:lnTo>
                  <a:lnTo>
                    <a:pt x="1645" y="719"/>
                  </a:lnTo>
                  <a:lnTo>
                    <a:pt x="1637" y="706"/>
                  </a:lnTo>
                  <a:close/>
                  <a:moveTo>
                    <a:pt x="1670" y="727"/>
                  </a:moveTo>
                  <a:lnTo>
                    <a:pt x="1663" y="723"/>
                  </a:lnTo>
                  <a:lnTo>
                    <a:pt x="1665" y="749"/>
                  </a:lnTo>
                  <a:lnTo>
                    <a:pt x="1663" y="782"/>
                  </a:lnTo>
                  <a:lnTo>
                    <a:pt x="1672" y="758"/>
                  </a:lnTo>
                  <a:lnTo>
                    <a:pt x="1670" y="727"/>
                  </a:lnTo>
                  <a:close/>
                  <a:moveTo>
                    <a:pt x="1682" y="727"/>
                  </a:moveTo>
                  <a:lnTo>
                    <a:pt x="1682" y="756"/>
                  </a:lnTo>
                  <a:lnTo>
                    <a:pt x="1676" y="778"/>
                  </a:lnTo>
                  <a:lnTo>
                    <a:pt x="1690" y="758"/>
                  </a:lnTo>
                  <a:lnTo>
                    <a:pt x="1690" y="733"/>
                  </a:lnTo>
                  <a:lnTo>
                    <a:pt x="1682" y="727"/>
                  </a:lnTo>
                  <a:close/>
                  <a:moveTo>
                    <a:pt x="1059" y="754"/>
                  </a:moveTo>
                  <a:lnTo>
                    <a:pt x="1073" y="758"/>
                  </a:lnTo>
                  <a:lnTo>
                    <a:pt x="1108" y="791"/>
                  </a:lnTo>
                  <a:lnTo>
                    <a:pt x="1080" y="752"/>
                  </a:lnTo>
                  <a:lnTo>
                    <a:pt x="1064" y="749"/>
                  </a:lnTo>
                  <a:lnTo>
                    <a:pt x="1059" y="754"/>
                  </a:lnTo>
                  <a:close/>
                  <a:moveTo>
                    <a:pt x="1051" y="764"/>
                  </a:moveTo>
                  <a:lnTo>
                    <a:pt x="1037" y="764"/>
                  </a:lnTo>
                  <a:lnTo>
                    <a:pt x="1042" y="770"/>
                  </a:lnTo>
                  <a:lnTo>
                    <a:pt x="1064" y="778"/>
                  </a:lnTo>
                  <a:lnTo>
                    <a:pt x="1094" y="793"/>
                  </a:lnTo>
                  <a:lnTo>
                    <a:pt x="1068" y="770"/>
                  </a:lnTo>
                  <a:lnTo>
                    <a:pt x="1051" y="764"/>
                  </a:lnTo>
                  <a:close/>
                  <a:moveTo>
                    <a:pt x="1006" y="762"/>
                  </a:moveTo>
                  <a:lnTo>
                    <a:pt x="1012" y="774"/>
                  </a:lnTo>
                  <a:lnTo>
                    <a:pt x="1006" y="776"/>
                  </a:lnTo>
                  <a:lnTo>
                    <a:pt x="1045" y="793"/>
                  </a:lnTo>
                  <a:lnTo>
                    <a:pt x="1045" y="793"/>
                  </a:lnTo>
                  <a:lnTo>
                    <a:pt x="1055" y="801"/>
                  </a:lnTo>
                  <a:lnTo>
                    <a:pt x="1063" y="807"/>
                  </a:lnTo>
                  <a:lnTo>
                    <a:pt x="1066" y="809"/>
                  </a:lnTo>
                  <a:lnTo>
                    <a:pt x="1066" y="809"/>
                  </a:lnTo>
                  <a:lnTo>
                    <a:pt x="1055" y="793"/>
                  </a:lnTo>
                  <a:lnTo>
                    <a:pt x="1045" y="778"/>
                  </a:lnTo>
                  <a:lnTo>
                    <a:pt x="1006" y="762"/>
                  </a:lnTo>
                  <a:close/>
                  <a:moveTo>
                    <a:pt x="985" y="780"/>
                  </a:moveTo>
                  <a:lnTo>
                    <a:pt x="1004" y="789"/>
                  </a:lnTo>
                  <a:lnTo>
                    <a:pt x="1035" y="809"/>
                  </a:lnTo>
                  <a:lnTo>
                    <a:pt x="1027" y="793"/>
                  </a:lnTo>
                  <a:lnTo>
                    <a:pt x="996" y="780"/>
                  </a:lnTo>
                  <a:lnTo>
                    <a:pt x="985" y="780"/>
                  </a:lnTo>
                  <a:close/>
                  <a:moveTo>
                    <a:pt x="946" y="776"/>
                  </a:moveTo>
                  <a:lnTo>
                    <a:pt x="941" y="782"/>
                  </a:lnTo>
                  <a:lnTo>
                    <a:pt x="967" y="784"/>
                  </a:lnTo>
                  <a:lnTo>
                    <a:pt x="998" y="800"/>
                  </a:lnTo>
                  <a:lnTo>
                    <a:pt x="985" y="789"/>
                  </a:lnTo>
                  <a:lnTo>
                    <a:pt x="967" y="778"/>
                  </a:lnTo>
                  <a:lnTo>
                    <a:pt x="946" y="776"/>
                  </a:lnTo>
                  <a:close/>
                  <a:moveTo>
                    <a:pt x="636" y="646"/>
                  </a:moveTo>
                  <a:lnTo>
                    <a:pt x="642" y="659"/>
                  </a:lnTo>
                  <a:lnTo>
                    <a:pt x="661" y="690"/>
                  </a:lnTo>
                  <a:lnTo>
                    <a:pt x="652" y="655"/>
                  </a:lnTo>
                  <a:lnTo>
                    <a:pt x="636" y="646"/>
                  </a:lnTo>
                  <a:close/>
                  <a:moveTo>
                    <a:pt x="597" y="653"/>
                  </a:moveTo>
                  <a:lnTo>
                    <a:pt x="616" y="673"/>
                  </a:lnTo>
                  <a:lnTo>
                    <a:pt x="632" y="688"/>
                  </a:lnTo>
                  <a:lnTo>
                    <a:pt x="623" y="670"/>
                  </a:lnTo>
                  <a:lnTo>
                    <a:pt x="597" y="653"/>
                  </a:lnTo>
                  <a:close/>
                  <a:moveTo>
                    <a:pt x="0" y="665"/>
                  </a:moveTo>
                  <a:lnTo>
                    <a:pt x="9" y="679"/>
                  </a:lnTo>
                  <a:lnTo>
                    <a:pt x="20" y="694"/>
                  </a:lnTo>
                  <a:lnTo>
                    <a:pt x="13" y="677"/>
                  </a:lnTo>
                  <a:lnTo>
                    <a:pt x="0" y="665"/>
                  </a:lnTo>
                  <a:close/>
                  <a:moveTo>
                    <a:pt x="18" y="655"/>
                  </a:moveTo>
                  <a:lnTo>
                    <a:pt x="32" y="673"/>
                  </a:lnTo>
                  <a:lnTo>
                    <a:pt x="59" y="696"/>
                  </a:lnTo>
                  <a:lnTo>
                    <a:pt x="42" y="670"/>
                  </a:lnTo>
                  <a:lnTo>
                    <a:pt x="18" y="655"/>
                  </a:lnTo>
                  <a:close/>
                  <a:moveTo>
                    <a:pt x="46" y="651"/>
                  </a:moveTo>
                  <a:lnTo>
                    <a:pt x="65" y="670"/>
                  </a:lnTo>
                  <a:lnTo>
                    <a:pt x="83" y="694"/>
                  </a:lnTo>
                  <a:lnTo>
                    <a:pt x="75" y="668"/>
                  </a:lnTo>
                  <a:lnTo>
                    <a:pt x="46" y="651"/>
                  </a:lnTo>
                  <a:close/>
                  <a:moveTo>
                    <a:pt x="1597" y="6"/>
                  </a:moveTo>
                  <a:lnTo>
                    <a:pt x="1597" y="6"/>
                  </a:lnTo>
                  <a:lnTo>
                    <a:pt x="1595" y="13"/>
                  </a:lnTo>
                  <a:lnTo>
                    <a:pt x="1595" y="13"/>
                  </a:lnTo>
                  <a:lnTo>
                    <a:pt x="1599" y="19"/>
                  </a:lnTo>
                  <a:lnTo>
                    <a:pt x="1610" y="17"/>
                  </a:lnTo>
                  <a:lnTo>
                    <a:pt x="1614" y="8"/>
                  </a:lnTo>
                  <a:lnTo>
                    <a:pt x="1610" y="0"/>
                  </a:lnTo>
                  <a:lnTo>
                    <a:pt x="1606" y="2"/>
                  </a:lnTo>
                  <a:lnTo>
                    <a:pt x="1608" y="6"/>
                  </a:lnTo>
                  <a:lnTo>
                    <a:pt x="1608" y="11"/>
                  </a:lnTo>
                  <a:lnTo>
                    <a:pt x="1602" y="13"/>
                  </a:lnTo>
                  <a:lnTo>
                    <a:pt x="1597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70844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A120EC-432D-456B-9023-D911417EB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爆発: 8 pt 59">
            <a:extLst>
              <a:ext uri="{FF2B5EF4-FFF2-40B4-BE49-F238E27FC236}">
                <a16:creationId xmlns:a16="http://schemas.microsoft.com/office/drawing/2014/main" id="{D93826E8-AFF3-167F-0391-633046D01072}"/>
              </a:ext>
            </a:extLst>
          </p:cNvPr>
          <p:cNvSpPr/>
          <p:nvPr/>
        </p:nvSpPr>
        <p:spPr>
          <a:xfrm>
            <a:off x="2331015" y="363072"/>
            <a:ext cx="4863070" cy="6230470"/>
          </a:xfrm>
          <a:prstGeom prst="irregularSeal1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5C474E7-9AF3-4BA3-E030-BE6753604604}"/>
              </a:ext>
            </a:extLst>
          </p:cNvPr>
          <p:cNvSpPr txBox="1"/>
          <p:nvPr/>
        </p:nvSpPr>
        <p:spPr>
          <a:xfrm rot="5400000">
            <a:off x="5146955" y="2149198"/>
            <a:ext cx="6221296" cy="2586713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クマ出没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危険地域</a:t>
            </a:r>
            <a:endParaRPr kumimoji="1"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77BF242-FD11-8B20-78A3-6A1DFC27F3EB}"/>
              </a:ext>
            </a:extLst>
          </p:cNvPr>
          <p:cNvSpPr txBox="1"/>
          <p:nvPr/>
        </p:nvSpPr>
        <p:spPr>
          <a:xfrm>
            <a:off x="355040" y="327405"/>
            <a:ext cx="2339102" cy="619656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熊鈴などの音を出す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食べ物・においの厳重管理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グループで行動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熊スプレーの携行と訓練</a:t>
            </a:r>
          </a:p>
          <a:p>
            <a:pPr marL="457200" indent="-457200">
              <a:buClr>
                <a:srgbClr val="C00000"/>
              </a:buClr>
              <a:buFont typeface="Wingdings" panose="05000000000000000000" pitchFamily="2" charset="2"/>
              <a:buChar char="n"/>
            </a:pPr>
            <a:r>
              <a:rPr lang="ja-JP" altLang="en-US" sz="2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行動時間・ルートの選定</a:t>
            </a: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463E656B-0EA9-4BF1-BD74-CA2B3128B6EE}"/>
              </a:ext>
            </a:extLst>
          </p:cNvPr>
          <p:cNvSpPr txBox="1"/>
          <p:nvPr/>
        </p:nvSpPr>
        <p:spPr>
          <a:xfrm>
            <a:off x="6293943" y="626401"/>
            <a:ext cx="553998" cy="5632311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この地域はクマの出没が頻発しています</a:t>
            </a:r>
          </a:p>
        </p:txBody>
      </p: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CF5CBB20-E6D3-A915-3D64-EF7E47E7628B}"/>
              </a:ext>
            </a:extLst>
          </p:cNvPr>
          <p:cNvGrpSpPr/>
          <p:nvPr/>
        </p:nvGrpSpPr>
        <p:grpSpPr>
          <a:xfrm>
            <a:off x="2910591" y="575470"/>
            <a:ext cx="3152350" cy="5734170"/>
            <a:chOff x="7238302" y="765175"/>
            <a:chExt cx="2254250" cy="4100513"/>
          </a:xfrm>
        </p:grpSpPr>
        <p:sp>
          <p:nvSpPr>
            <p:cNvPr id="52" name="Freeform 11">
              <a:extLst>
                <a:ext uri="{FF2B5EF4-FFF2-40B4-BE49-F238E27FC236}">
                  <a16:creationId xmlns:a16="http://schemas.microsoft.com/office/drawing/2014/main" id="{0D83B004-E298-0142-089D-7CAB394DE7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38302" y="765175"/>
              <a:ext cx="2254250" cy="4100513"/>
            </a:xfrm>
            <a:custGeom>
              <a:avLst/>
              <a:gdLst>
                <a:gd name="T0" fmla="*/ 129 w 2839"/>
                <a:gd name="T1" fmla="*/ 605 h 5165"/>
                <a:gd name="T2" fmla="*/ 10 w 2839"/>
                <a:gd name="T3" fmla="*/ 993 h 5165"/>
                <a:gd name="T4" fmla="*/ 37 w 2839"/>
                <a:gd name="T5" fmla="*/ 1424 h 5165"/>
                <a:gd name="T6" fmla="*/ 48 w 2839"/>
                <a:gd name="T7" fmla="*/ 1385 h 5165"/>
                <a:gd name="T8" fmla="*/ 59 w 2839"/>
                <a:gd name="T9" fmla="*/ 1380 h 5165"/>
                <a:gd name="T10" fmla="*/ 63 w 2839"/>
                <a:gd name="T11" fmla="*/ 1424 h 5165"/>
                <a:gd name="T12" fmla="*/ 78 w 2839"/>
                <a:gd name="T13" fmla="*/ 1549 h 5165"/>
                <a:gd name="T14" fmla="*/ 111 w 2839"/>
                <a:gd name="T15" fmla="*/ 1673 h 5165"/>
                <a:gd name="T16" fmla="*/ 255 w 2839"/>
                <a:gd name="T17" fmla="*/ 1700 h 5165"/>
                <a:gd name="T18" fmla="*/ 411 w 2839"/>
                <a:gd name="T19" fmla="*/ 1848 h 5165"/>
                <a:gd name="T20" fmla="*/ 499 w 2839"/>
                <a:gd name="T21" fmla="*/ 2412 h 5165"/>
                <a:gd name="T22" fmla="*/ 543 w 2839"/>
                <a:gd name="T23" fmla="*/ 2394 h 5165"/>
                <a:gd name="T24" fmla="*/ 492 w 2839"/>
                <a:gd name="T25" fmla="*/ 2642 h 5165"/>
                <a:gd name="T26" fmla="*/ 521 w 2839"/>
                <a:gd name="T27" fmla="*/ 3080 h 5165"/>
                <a:gd name="T28" fmla="*/ 300 w 2839"/>
                <a:gd name="T29" fmla="*/ 3993 h 5165"/>
                <a:gd name="T30" fmla="*/ 337 w 2839"/>
                <a:gd name="T31" fmla="*/ 4446 h 5165"/>
                <a:gd name="T32" fmla="*/ 174 w 2839"/>
                <a:gd name="T33" fmla="*/ 4776 h 5165"/>
                <a:gd name="T34" fmla="*/ 126 w 2839"/>
                <a:gd name="T35" fmla="*/ 4872 h 5165"/>
                <a:gd name="T36" fmla="*/ 122 w 2839"/>
                <a:gd name="T37" fmla="*/ 4947 h 5165"/>
                <a:gd name="T38" fmla="*/ 240 w 2839"/>
                <a:gd name="T39" fmla="*/ 4987 h 5165"/>
                <a:gd name="T40" fmla="*/ 392 w 2839"/>
                <a:gd name="T41" fmla="*/ 4891 h 5165"/>
                <a:gd name="T42" fmla="*/ 477 w 2839"/>
                <a:gd name="T43" fmla="*/ 5091 h 5165"/>
                <a:gd name="T44" fmla="*/ 740 w 2839"/>
                <a:gd name="T45" fmla="*/ 4928 h 5165"/>
                <a:gd name="T46" fmla="*/ 873 w 2839"/>
                <a:gd name="T47" fmla="*/ 4519 h 5165"/>
                <a:gd name="T48" fmla="*/ 1077 w 2839"/>
                <a:gd name="T49" fmla="*/ 4167 h 5165"/>
                <a:gd name="T50" fmla="*/ 1314 w 2839"/>
                <a:gd name="T51" fmla="*/ 3962 h 5165"/>
                <a:gd name="T52" fmla="*/ 1573 w 2839"/>
                <a:gd name="T53" fmla="*/ 3948 h 5165"/>
                <a:gd name="T54" fmla="*/ 1821 w 2839"/>
                <a:gd name="T55" fmla="*/ 4216 h 5165"/>
                <a:gd name="T56" fmla="*/ 1943 w 2839"/>
                <a:gd name="T57" fmla="*/ 4984 h 5165"/>
                <a:gd name="T58" fmla="*/ 2206 w 2839"/>
                <a:gd name="T59" fmla="*/ 5017 h 5165"/>
                <a:gd name="T60" fmla="*/ 2513 w 2839"/>
                <a:gd name="T61" fmla="*/ 5039 h 5165"/>
                <a:gd name="T62" fmla="*/ 2662 w 2839"/>
                <a:gd name="T63" fmla="*/ 4950 h 5165"/>
                <a:gd name="T64" fmla="*/ 2569 w 2839"/>
                <a:gd name="T65" fmla="*/ 4657 h 5165"/>
                <a:gd name="T66" fmla="*/ 2573 w 2839"/>
                <a:gd name="T67" fmla="*/ 4323 h 5165"/>
                <a:gd name="T68" fmla="*/ 2547 w 2839"/>
                <a:gd name="T69" fmla="*/ 3829 h 5165"/>
                <a:gd name="T70" fmla="*/ 2472 w 2839"/>
                <a:gd name="T71" fmla="*/ 3257 h 5165"/>
                <a:gd name="T72" fmla="*/ 2298 w 2839"/>
                <a:gd name="T73" fmla="*/ 2731 h 5165"/>
                <a:gd name="T74" fmla="*/ 2322 w 2839"/>
                <a:gd name="T75" fmla="*/ 2163 h 5165"/>
                <a:gd name="T76" fmla="*/ 2380 w 2839"/>
                <a:gd name="T77" fmla="*/ 1773 h 5165"/>
                <a:gd name="T78" fmla="*/ 2566 w 2839"/>
                <a:gd name="T79" fmla="*/ 1744 h 5165"/>
                <a:gd name="T80" fmla="*/ 2699 w 2839"/>
                <a:gd name="T81" fmla="*/ 1688 h 5165"/>
                <a:gd name="T82" fmla="*/ 2839 w 2839"/>
                <a:gd name="T83" fmla="*/ 1295 h 5165"/>
                <a:gd name="T84" fmla="*/ 2684 w 2839"/>
                <a:gd name="T85" fmla="*/ 293 h 5165"/>
                <a:gd name="T86" fmla="*/ 2447 w 2839"/>
                <a:gd name="T87" fmla="*/ 77 h 5165"/>
                <a:gd name="T88" fmla="*/ 2269 w 2839"/>
                <a:gd name="T89" fmla="*/ 119 h 5165"/>
                <a:gd name="T90" fmla="*/ 2235 w 2839"/>
                <a:gd name="T91" fmla="*/ 245 h 5165"/>
                <a:gd name="T92" fmla="*/ 2276 w 2839"/>
                <a:gd name="T93" fmla="*/ 872 h 5165"/>
                <a:gd name="T94" fmla="*/ 2128 w 2839"/>
                <a:gd name="T95" fmla="*/ 746 h 5165"/>
                <a:gd name="T96" fmla="*/ 2172 w 2839"/>
                <a:gd name="T97" fmla="*/ 753 h 5165"/>
                <a:gd name="T98" fmla="*/ 2115 w 2839"/>
                <a:gd name="T99" fmla="*/ 671 h 5165"/>
                <a:gd name="T100" fmla="*/ 2025 w 2839"/>
                <a:gd name="T101" fmla="*/ 240 h 5165"/>
                <a:gd name="T102" fmla="*/ 1573 w 2839"/>
                <a:gd name="T103" fmla="*/ 10 h 5165"/>
                <a:gd name="T104" fmla="*/ 888 w 2839"/>
                <a:gd name="T105" fmla="*/ 111 h 5165"/>
                <a:gd name="T106" fmla="*/ 707 w 2839"/>
                <a:gd name="T107" fmla="*/ 749 h 5165"/>
                <a:gd name="T108" fmla="*/ 569 w 2839"/>
                <a:gd name="T109" fmla="*/ 850 h 5165"/>
                <a:gd name="T110" fmla="*/ 670 w 2839"/>
                <a:gd name="T111" fmla="*/ 192 h 5165"/>
                <a:gd name="T112" fmla="*/ 670 w 2839"/>
                <a:gd name="T113" fmla="*/ 104 h 5165"/>
                <a:gd name="T114" fmla="*/ 648 w 2839"/>
                <a:gd name="T115" fmla="*/ 22 h 5165"/>
                <a:gd name="T116" fmla="*/ 522 w 2839"/>
                <a:gd name="T117" fmla="*/ 57 h 5165"/>
                <a:gd name="T118" fmla="*/ 505 w 2839"/>
                <a:gd name="T119" fmla="*/ 61 h 5165"/>
                <a:gd name="T120" fmla="*/ 514 w 2839"/>
                <a:gd name="T121" fmla="*/ 31 h 5165"/>
                <a:gd name="T122" fmla="*/ 395 w 2839"/>
                <a:gd name="T123" fmla="*/ 25 h 5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39" h="5165">
                  <a:moveTo>
                    <a:pt x="395" y="25"/>
                  </a:moveTo>
                  <a:lnTo>
                    <a:pt x="266" y="148"/>
                  </a:lnTo>
                  <a:lnTo>
                    <a:pt x="182" y="296"/>
                  </a:lnTo>
                  <a:lnTo>
                    <a:pt x="129" y="605"/>
                  </a:lnTo>
                  <a:lnTo>
                    <a:pt x="81" y="719"/>
                  </a:lnTo>
                  <a:lnTo>
                    <a:pt x="0" y="916"/>
                  </a:lnTo>
                  <a:lnTo>
                    <a:pt x="63" y="882"/>
                  </a:lnTo>
                  <a:lnTo>
                    <a:pt x="10" y="993"/>
                  </a:lnTo>
                  <a:lnTo>
                    <a:pt x="40" y="993"/>
                  </a:lnTo>
                  <a:lnTo>
                    <a:pt x="18" y="1206"/>
                  </a:lnTo>
                  <a:lnTo>
                    <a:pt x="73" y="1157"/>
                  </a:lnTo>
                  <a:lnTo>
                    <a:pt x="37" y="1424"/>
                  </a:lnTo>
                  <a:lnTo>
                    <a:pt x="37" y="1424"/>
                  </a:lnTo>
                  <a:lnTo>
                    <a:pt x="41" y="1410"/>
                  </a:lnTo>
                  <a:lnTo>
                    <a:pt x="44" y="1396"/>
                  </a:lnTo>
                  <a:lnTo>
                    <a:pt x="48" y="1385"/>
                  </a:lnTo>
                  <a:lnTo>
                    <a:pt x="51" y="1380"/>
                  </a:lnTo>
                  <a:lnTo>
                    <a:pt x="54" y="1379"/>
                  </a:lnTo>
                  <a:lnTo>
                    <a:pt x="56" y="1377"/>
                  </a:lnTo>
                  <a:lnTo>
                    <a:pt x="59" y="1380"/>
                  </a:lnTo>
                  <a:lnTo>
                    <a:pt x="60" y="1386"/>
                  </a:lnTo>
                  <a:lnTo>
                    <a:pt x="62" y="1395"/>
                  </a:lnTo>
                  <a:lnTo>
                    <a:pt x="63" y="1424"/>
                  </a:lnTo>
                  <a:lnTo>
                    <a:pt x="63" y="1424"/>
                  </a:lnTo>
                  <a:lnTo>
                    <a:pt x="63" y="1445"/>
                  </a:lnTo>
                  <a:lnTo>
                    <a:pt x="65" y="1465"/>
                  </a:lnTo>
                  <a:lnTo>
                    <a:pt x="70" y="1508"/>
                  </a:lnTo>
                  <a:lnTo>
                    <a:pt x="78" y="1549"/>
                  </a:lnTo>
                  <a:lnTo>
                    <a:pt x="86" y="1588"/>
                  </a:lnTo>
                  <a:lnTo>
                    <a:pt x="95" y="1622"/>
                  </a:lnTo>
                  <a:lnTo>
                    <a:pt x="104" y="1648"/>
                  </a:lnTo>
                  <a:lnTo>
                    <a:pt x="111" y="1673"/>
                  </a:lnTo>
                  <a:lnTo>
                    <a:pt x="189" y="1606"/>
                  </a:lnTo>
                  <a:lnTo>
                    <a:pt x="199" y="1673"/>
                  </a:lnTo>
                  <a:lnTo>
                    <a:pt x="255" y="1640"/>
                  </a:lnTo>
                  <a:lnTo>
                    <a:pt x="255" y="1700"/>
                  </a:lnTo>
                  <a:lnTo>
                    <a:pt x="329" y="1700"/>
                  </a:lnTo>
                  <a:lnTo>
                    <a:pt x="322" y="1758"/>
                  </a:lnTo>
                  <a:lnTo>
                    <a:pt x="433" y="1758"/>
                  </a:lnTo>
                  <a:lnTo>
                    <a:pt x="411" y="1848"/>
                  </a:lnTo>
                  <a:lnTo>
                    <a:pt x="533" y="1840"/>
                  </a:lnTo>
                  <a:lnTo>
                    <a:pt x="492" y="2063"/>
                  </a:lnTo>
                  <a:lnTo>
                    <a:pt x="552" y="2063"/>
                  </a:lnTo>
                  <a:lnTo>
                    <a:pt x="499" y="2412"/>
                  </a:lnTo>
                  <a:lnTo>
                    <a:pt x="499" y="2412"/>
                  </a:lnTo>
                  <a:lnTo>
                    <a:pt x="522" y="2402"/>
                  </a:lnTo>
                  <a:lnTo>
                    <a:pt x="537" y="2396"/>
                  </a:lnTo>
                  <a:lnTo>
                    <a:pt x="543" y="2394"/>
                  </a:lnTo>
                  <a:lnTo>
                    <a:pt x="543" y="2396"/>
                  </a:lnTo>
                  <a:lnTo>
                    <a:pt x="544" y="2397"/>
                  </a:lnTo>
                  <a:lnTo>
                    <a:pt x="544" y="2397"/>
                  </a:lnTo>
                  <a:lnTo>
                    <a:pt x="492" y="2642"/>
                  </a:lnTo>
                  <a:lnTo>
                    <a:pt x="547" y="2627"/>
                  </a:lnTo>
                  <a:lnTo>
                    <a:pt x="503" y="2805"/>
                  </a:lnTo>
                  <a:lnTo>
                    <a:pt x="540" y="2797"/>
                  </a:lnTo>
                  <a:lnTo>
                    <a:pt x="521" y="3080"/>
                  </a:lnTo>
                  <a:lnTo>
                    <a:pt x="359" y="3444"/>
                  </a:lnTo>
                  <a:lnTo>
                    <a:pt x="392" y="3436"/>
                  </a:lnTo>
                  <a:lnTo>
                    <a:pt x="378" y="3718"/>
                  </a:lnTo>
                  <a:lnTo>
                    <a:pt x="300" y="3993"/>
                  </a:lnTo>
                  <a:lnTo>
                    <a:pt x="356" y="3996"/>
                  </a:lnTo>
                  <a:lnTo>
                    <a:pt x="307" y="4223"/>
                  </a:lnTo>
                  <a:lnTo>
                    <a:pt x="411" y="4189"/>
                  </a:lnTo>
                  <a:lnTo>
                    <a:pt x="337" y="4446"/>
                  </a:lnTo>
                  <a:lnTo>
                    <a:pt x="370" y="4449"/>
                  </a:lnTo>
                  <a:lnTo>
                    <a:pt x="244" y="4654"/>
                  </a:lnTo>
                  <a:lnTo>
                    <a:pt x="359" y="4635"/>
                  </a:lnTo>
                  <a:lnTo>
                    <a:pt x="174" y="4776"/>
                  </a:lnTo>
                  <a:lnTo>
                    <a:pt x="174" y="4776"/>
                  </a:lnTo>
                  <a:lnTo>
                    <a:pt x="152" y="4820"/>
                  </a:lnTo>
                  <a:lnTo>
                    <a:pt x="126" y="4872"/>
                  </a:lnTo>
                  <a:lnTo>
                    <a:pt x="126" y="4872"/>
                  </a:lnTo>
                  <a:lnTo>
                    <a:pt x="123" y="4880"/>
                  </a:lnTo>
                  <a:lnTo>
                    <a:pt x="122" y="4888"/>
                  </a:lnTo>
                  <a:lnTo>
                    <a:pt x="120" y="4913"/>
                  </a:lnTo>
                  <a:lnTo>
                    <a:pt x="122" y="4947"/>
                  </a:lnTo>
                  <a:lnTo>
                    <a:pt x="122" y="4979"/>
                  </a:lnTo>
                  <a:lnTo>
                    <a:pt x="174" y="4875"/>
                  </a:lnTo>
                  <a:lnTo>
                    <a:pt x="199" y="4976"/>
                  </a:lnTo>
                  <a:lnTo>
                    <a:pt x="240" y="4987"/>
                  </a:lnTo>
                  <a:lnTo>
                    <a:pt x="285" y="4954"/>
                  </a:lnTo>
                  <a:lnTo>
                    <a:pt x="288" y="5020"/>
                  </a:lnTo>
                  <a:lnTo>
                    <a:pt x="329" y="4947"/>
                  </a:lnTo>
                  <a:lnTo>
                    <a:pt x="392" y="4891"/>
                  </a:lnTo>
                  <a:lnTo>
                    <a:pt x="373" y="5017"/>
                  </a:lnTo>
                  <a:lnTo>
                    <a:pt x="392" y="5073"/>
                  </a:lnTo>
                  <a:lnTo>
                    <a:pt x="462" y="4957"/>
                  </a:lnTo>
                  <a:lnTo>
                    <a:pt x="477" y="5091"/>
                  </a:lnTo>
                  <a:lnTo>
                    <a:pt x="552" y="4991"/>
                  </a:lnTo>
                  <a:lnTo>
                    <a:pt x="581" y="5047"/>
                  </a:lnTo>
                  <a:lnTo>
                    <a:pt x="632" y="4972"/>
                  </a:lnTo>
                  <a:lnTo>
                    <a:pt x="740" y="4928"/>
                  </a:lnTo>
                  <a:lnTo>
                    <a:pt x="862" y="4924"/>
                  </a:lnTo>
                  <a:lnTo>
                    <a:pt x="859" y="4756"/>
                  </a:lnTo>
                  <a:lnTo>
                    <a:pt x="892" y="4754"/>
                  </a:lnTo>
                  <a:lnTo>
                    <a:pt x="873" y="4519"/>
                  </a:lnTo>
                  <a:lnTo>
                    <a:pt x="929" y="4557"/>
                  </a:lnTo>
                  <a:lnTo>
                    <a:pt x="941" y="4279"/>
                  </a:lnTo>
                  <a:lnTo>
                    <a:pt x="1021" y="4327"/>
                  </a:lnTo>
                  <a:lnTo>
                    <a:pt x="1077" y="4167"/>
                  </a:lnTo>
                  <a:lnTo>
                    <a:pt x="1122" y="4201"/>
                  </a:lnTo>
                  <a:lnTo>
                    <a:pt x="1217" y="4027"/>
                  </a:lnTo>
                  <a:lnTo>
                    <a:pt x="1244" y="4126"/>
                  </a:lnTo>
                  <a:lnTo>
                    <a:pt x="1314" y="3962"/>
                  </a:lnTo>
                  <a:lnTo>
                    <a:pt x="1350" y="4037"/>
                  </a:lnTo>
                  <a:lnTo>
                    <a:pt x="1422" y="3899"/>
                  </a:lnTo>
                  <a:lnTo>
                    <a:pt x="1499" y="4063"/>
                  </a:lnTo>
                  <a:lnTo>
                    <a:pt x="1573" y="3948"/>
                  </a:lnTo>
                  <a:lnTo>
                    <a:pt x="1676" y="4178"/>
                  </a:lnTo>
                  <a:lnTo>
                    <a:pt x="1729" y="4104"/>
                  </a:lnTo>
                  <a:lnTo>
                    <a:pt x="1773" y="4274"/>
                  </a:lnTo>
                  <a:lnTo>
                    <a:pt x="1821" y="4216"/>
                  </a:lnTo>
                  <a:lnTo>
                    <a:pt x="1899" y="4620"/>
                  </a:lnTo>
                  <a:lnTo>
                    <a:pt x="1943" y="4565"/>
                  </a:lnTo>
                  <a:lnTo>
                    <a:pt x="1906" y="4853"/>
                  </a:lnTo>
                  <a:lnTo>
                    <a:pt x="1943" y="4984"/>
                  </a:lnTo>
                  <a:lnTo>
                    <a:pt x="2073" y="5054"/>
                  </a:lnTo>
                  <a:lnTo>
                    <a:pt x="2124" y="5039"/>
                  </a:lnTo>
                  <a:lnTo>
                    <a:pt x="2180" y="5121"/>
                  </a:lnTo>
                  <a:lnTo>
                    <a:pt x="2206" y="5017"/>
                  </a:lnTo>
                  <a:lnTo>
                    <a:pt x="2291" y="5151"/>
                  </a:lnTo>
                  <a:lnTo>
                    <a:pt x="2351" y="5050"/>
                  </a:lnTo>
                  <a:lnTo>
                    <a:pt x="2455" y="5165"/>
                  </a:lnTo>
                  <a:lnTo>
                    <a:pt x="2513" y="5039"/>
                  </a:lnTo>
                  <a:lnTo>
                    <a:pt x="2561" y="5025"/>
                  </a:lnTo>
                  <a:lnTo>
                    <a:pt x="2617" y="5151"/>
                  </a:lnTo>
                  <a:lnTo>
                    <a:pt x="2639" y="5047"/>
                  </a:lnTo>
                  <a:lnTo>
                    <a:pt x="2662" y="4950"/>
                  </a:lnTo>
                  <a:lnTo>
                    <a:pt x="2632" y="4764"/>
                  </a:lnTo>
                  <a:lnTo>
                    <a:pt x="2662" y="4749"/>
                  </a:lnTo>
                  <a:lnTo>
                    <a:pt x="2518" y="4676"/>
                  </a:lnTo>
                  <a:lnTo>
                    <a:pt x="2569" y="4657"/>
                  </a:lnTo>
                  <a:lnTo>
                    <a:pt x="2499" y="4487"/>
                  </a:lnTo>
                  <a:lnTo>
                    <a:pt x="2544" y="4475"/>
                  </a:lnTo>
                  <a:lnTo>
                    <a:pt x="2510" y="4356"/>
                  </a:lnTo>
                  <a:lnTo>
                    <a:pt x="2573" y="4323"/>
                  </a:lnTo>
                  <a:lnTo>
                    <a:pt x="2513" y="4090"/>
                  </a:lnTo>
                  <a:lnTo>
                    <a:pt x="2559" y="4119"/>
                  </a:lnTo>
                  <a:lnTo>
                    <a:pt x="2520" y="3822"/>
                  </a:lnTo>
                  <a:lnTo>
                    <a:pt x="2547" y="3829"/>
                  </a:lnTo>
                  <a:lnTo>
                    <a:pt x="2491" y="3613"/>
                  </a:lnTo>
                  <a:lnTo>
                    <a:pt x="2532" y="3485"/>
                  </a:lnTo>
                  <a:lnTo>
                    <a:pt x="2414" y="3276"/>
                  </a:lnTo>
                  <a:lnTo>
                    <a:pt x="2472" y="3257"/>
                  </a:lnTo>
                  <a:lnTo>
                    <a:pt x="2373" y="3124"/>
                  </a:lnTo>
                  <a:lnTo>
                    <a:pt x="2361" y="2983"/>
                  </a:lnTo>
                  <a:lnTo>
                    <a:pt x="2402" y="2998"/>
                  </a:lnTo>
                  <a:lnTo>
                    <a:pt x="2298" y="2731"/>
                  </a:lnTo>
                  <a:lnTo>
                    <a:pt x="2395" y="2596"/>
                  </a:lnTo>
                  <a:lnTo>
                    <a:pt x="2329" y="2422"/>
                  </a:lnTo>
                  <a:lnTo>
                    <a:pt x="2387" y="2441"/>
                  </a:lnTo>
                  <a:lnTo>
                    <a:pt x="2322" y="2163"/>
                  </a:lnTo>
                  <a:lnTo>
                    <a:pt x="2380" y="2160"/>
                  </a:lnTo>
                  <a:lnTo>
                    <a:pt x="2329" y="1892"/>
                  </a:lnTo>
                  <a:lnTo>
                    <a:pt x="2380" y="1925"/>
                  </a:lnTo>
                  <a:lnTo>
                    <a:pt x="2380" y="1773"/>
                  </a:lnTo>
                  <a:lnTo>
                    <a:pt x="2450" y="1799"/>
                  </a:lnTo>
                  <a:lnTo>
                    <a:pt x="2458" y="1739"/>
                  </a:lnTo>
                  <a:lnTo>
                    <a:pt x="2503" y="1666"/>
                  </a:lnTo>
                  <a:lnTo>
                    <a:pt x="2566" y="1744"/>
                  </a:lnTo>
                  <a:lnTo>
                    <a:pt x="2573" y="1684"/>
                  </a:lnTo>
                  <a:lnTo>
                    <a:pt x="2614" y="1710"/>
                  </a:lnTo>
                  <a:lnTo>
                    <a:pt x="2621" y="1625"/>
                  </a:lnTo>
                  <a:lnTo>
                    <a:pt x="2699" y="1688"/>
                  </a:lnTo>
                  <a:lnTo>
                    <a:pt x="2717" y="1603"/>
                  </a:lnTo>
                  <a:lnTo>
                    <a:pt x="2750" y="1625"/>
                  </a:lnTo>
                  <a:lnTo>
                    <a:pt x="2788" y="1276"/>
                  </a:lnTo>
                  <a:lnTo>
                    <a:pt x="2839" y="1295"/>
                  </a:lnTo>
                  <a:lnTo>
                    <a:pt x="2806" y="1138"/>
                  </a:lnTo>
                  <a:lnTo>
                    <a:pt x="2806" y="993"/>
                  </a:lnTo>
                  <a:lnTo>
                    <a:pt x="2721" y="579"/>
                  </a:lnTo>
                  <a:lnTo>
                    <a:pt x="2684" y="293"/>
                  </a:lnTo>
                  <a:lnTo>
                    <a:pt x="2551" y="126"/>
                  </a:lnTo>
                  <a:lnTo>
                    <a:pt x="2551" y="126"/>
                  </a:lnTo>
                  <a:lnTo>
                    <a:pt x="2447" y="77"/>
                  </a:lnTo>
                  <a:lnTo>
                    <a:pt x="2447" y="77"/>
                  </a:lnTo>
                  <a:lnTo>
                    <a:pt x="2351" y="36"/>
                  </a:lnTo>
                  <a:lnTo>
                    <a:pt x="2329" y="41"/>
                  </a:lnTo>
                  <a:lnTo>
                    <a:pt x="2218" y="51"/>
                  </a:lnTo>
                  <a:lnTo>
                    <a:pt x="2269" y="119"/>
                  </a:lnTo>
                  <a:lnTo>
                    <a:pt x="2291" y="208"/>
                  </a:lnTo>
                  <a:lnTo>
                    <a:pt x="2191" y="99"/>
                  </a:lnTo>
                  <a:lnTo>
                    <a:pt x="2117" y="111"/>
                  </a:lnTo>
                  <a:lnTo>
                    <a:pt x="2235" y="245"/>
                  </a:lnTo>
                  <a:lnTo>
                    <a:pt x="2136" y="240"/>
                  </a:lnTo>
                  <a:lnTo>
                    <a:pt x="2298" y="497"/>
                  </a:lnTo>
                  <a:lnTo>
                    <a:pt x="2370" y="652"/>
                  </a:lnTo>
                  <a:lnTo>
                    <a:pt x="2276" y="872"/>
                  </a:lnTo>
                  <a:lnTo>
                    <a:pt x="2180" y="864"/>
                  </a:lnTo>
                  <a:lnTo>
                    <a:pt x="2196" y="819"/>
                  </a:lnTo>
                  <a:lnTo>
                    <a:pt x="2128" y="746"/>
                  </a:lnTo>
                  <a:lnTo>
                    <a:pt x="2128" y="746"/>
                  </a:lnTo>
                  <a:lnTo>
                    <a:pt x="2152" y="752"/>
                  </a:lnTo>
                  <a:lnTo>
                    <a:pt x="2167" y="753"/>
                  </a:lnTo>
                  <a:lnTo>
                    <a:pt x="2171" y="754"/>
                  </a:lnTo>
                  <a:lnTo>
                    <a:pt x="2172" y="753"/>
                  </a:lnTo>
                  <a:lnTo>
                    <a:pt x="2172" y="753"/>
                  </a:lnTo>
                  <a:lnTo>
                    <a:pt x="2172" y="753"/>
                  </a:lnTo>
                  <a:lnTo>
                    <a:pt x="2155" y="725"/>
                  </a:lnTo>
                  <a:lnTo>
                    <a:pt x="2115" y="671"/>
                  </a:lnTo>
                  <a:lnTo>
                    <a:pt x="2058" y="593"/>
                  </a:lnTo>
                  <a:lnTo>
                    <a:pt x="2073" y="516"/>
                  </a:lnTo>
                  <a:lnTo>
                    <a:pt x="1984" y="341"/>
                  </a:lnTo>
                  <a:lnTo>
                    <a:pt x="2025" y="240"/>
                  </a:lnTo>
                  <a:lnTo>
                    <a:pt x="1995" y="80"/>
                  </a:lnTo>
                  <a:lnTo>
                    <a:pt x="1862" y="48"/>
                  </a:lnTo>
                  <a:lnTo>
                    <a:pt x="1722" y="97"/>
                  </a:lnTo>
                  <a:lnTo>
                    <a:pt x="1573" y="10"/>
                  </a:lnTo>
                  <a:lnTo>
                    <a:pt x="1277" y="10"/>
                  </a:lnTo>
                  <a:lnTo>
                    <a:pt x="1151" y="80"/>
                  </a:lnTo>
                  <a:lnTo>
                    <a:pt x="977" y="41"/>
                  </a:lnTo>
                  <a:lnTo>
                    <a:pt x="888" y="111"/>
                  </a:lnTo>
                  <a:lnTo>
                    <a:pt x="900" y="303"/>
                  </a:lnTo>
                  <a:lnTo>
                    <a:pt x="767" y="545"/>
                  </a:lnTo>
                  <a:lnTo>
                    <a:pt x="818" y="549"/>
                  </a:lnTo>
                  <a:lnTo>
                    <a:pt x="707" y="749"/>
                  </a:lnTo>
                  <a:lnTo>
                    <a:pt x="726" y="753"/>
                  </a:lnTo>
                  <a:lnTo>
                    <a:pt x="726" y="809"/>
                  </a:lnTo>
                  <a:lnTo>
                    <a:pt x="651" y="879"/>
                  </a:lnTo>
                  <a:lnTo>
                    <a:pt x="569" y="850"/>
                  </a:lnTo>
                  <a:lnTo>
                    <a:pt x="484" y="571"/>
                  </a:lnTo>
                  <a:lnTo>
                    <a:pt x="552" y="445"/>
                  </a:lnTo>
                  <a:lnTo>
                    <a:pt x="648" y="300"/>
                  </a:lnTo>
                  <a:lnTo>
                    <a:pt x="670" y="192"/>
                  </a:lnTo>
                  <a:lnTo>
                    <a:pt x="751" y="170"/>
                  </a:lnTo>
                  <a:lnTo>
                    <a:pt x="692" y="140"/>
                  </a:lnTo>
                  <a:lnTo>
                    <a:pt x="625" y="152"/>
                  </a:lnTo>
                  <a:lnTo>
                    <a:pt x="670" y="104"/>
                  </a:lnTo>
                  <a:lnTo>
                    <a:pt x="736" y="97"/>
                  </a:lnTo>
                  <a:lnTo>
                    <a:pt x="680" y="66"/>
                  </a:lnTo>
                  <a:lnTo>
                    <a:pt x="596" y="85"/>
                  </a:lnTo>
                  <a:lnTo>
                    <a:pt x="648" y="22"/>
                  </a:lnTo>
                  <a:lnTo>
                    <a:pt x="574" y="25"/>
                  </a:lnTo>
                  <a:lnTo>
                    <a:pt x="574" y="25"/>
                  </a:lnTo>
                  <a:lnTo>
                    <a:pt x="544" y="44"/>
                  </a:lnTo>
                  <a:lnTo>
                    <a:pt x="522" y="57"/>
                  </a:lnTo>
                  <a:lnTo>
                    <a:pt x="512" y="61"/>
                  </a:lnTo>
                  <a:lnTo>
                    <a:pt x="506" y="63"/>
                  </a:lnTo>
                  <a:lnTo>
                    <a:pt x="506" y="63"/>
                  </a:lnTo>
                  <a:lnTo>
                    <a:pt x="505" y="61"/>
                  </a:lnTo>
                  <a:lnTo>
                    <a:pt x="505" y="60"/>
                  </a:lnTo>
                  <a:lnTo>
                    <a:pt x="506" y="53"/>
                  </a:lnTo>
                  <a:lnTo>
                    <a:pt x="509" y="42"/>
                  </a:lnTo>
                  <a:lnTo>
                    <a:pt x="514" y="31"/>
                  </a:lnTo>
                  <a:lnTo>
                    <a:pt x="524" y="9"/>
                  </a:lnTo>
                  <a:lnTo>
                    <a:pt x="530" y="0"/>
                  </a:lnTo>
                  <a:lnTo>
                    <a:pt x="455" y="14"/>
                  </a:lnTo>
                  <a:lnTo>
                    <a:pt x="395" y="25"/>
                  </a:lnTo>
                  <a:close/>
                </a:path>
              </a:pathLst>
            </a:custGeom>
            <a:solidFill>
              <a:schemeClr val="bg1"/>
            </a:solidFill>
            <a:ln w="1270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53" name="Freeform 12">
              <a:extLst>
                <a:ext uri="{FF2B5EF4-FFF2-40B4-BE49-F238E27FC236}">
                  <a16:creationId xmlns:a16="http://schemas.microsoft.com/office/drawing/2014/main" id="{339F119E-4646-3CE3-389C-45036E1A0A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339902" y="784225"/>
              <a:ext cx="2152650" cy="4081463"/>
            </a:xfrm>
            <a:custGeom>
              <a:avLst/>
              <a:gdLst>
                <a:gd name="T0" fmla="*/ 164 w 2710"/>
                <a:gd name="T1" fmla="*/ 702 h 5140"/>
                <a:gd name="T2" fmla="*/ 152 w 2710"/>
                <a:gd name="T3" fmla="*/ 791 h 5140"/>
                <a:gd name="T4" fmla="*/ 215 w 2710"/>
                <a:gd name="T5" fmla="*/ 873 h 5140"/>
                <a:gd name="T6" fmla="*/ 113 w 2710"/>
                <a:gd name="T7" fmla="*/ 1449 h 5140"/>
                <a:gd name="T8" fmla="*/ 382 w 2710"/>
                <a:gd name="T9" fmla="*/ 1714 h 5140"/>
                <a:gd name="T10" fmla="*/ 930 w 2710"/>
                <a:gd name="T11" fmla="*/ 1455 h 5140"/>
                <a:gd name="T12" fmla="*/ 810 w 2710"/>
                <a:gd name="T13" fmla="*/ 1307 h 5140"/>
                <a:gd name="T14" fmla="*/ 355 w 2710"/>
                <a:gd name="T15" fmla="*/ 546 h 5140"/>
                <a:gd name="T16" fmla="*/ 2203 w 2710"/>
                <a:gd name="T17" fmla="*/ 1426 h 5140"/>
                <a:gd name="T18" fmla="*/ 1656 w 2710"/>
                <a:gd name="T19" fmla="*/ 1365 h 5140"/>
                <a:gd name="T20" fmla="*/ 1528 w 2710"/>
                <a:gd name="T21" fmla="*/ 1796 h 5140"/>
                <a:gd name="T22" fmla="*/ 1743 w 2710"/>
                <a:gd name="T23" fmla="*/ 1953 h 5140"/>
                <a:gd name="T24" fmla="*/ 1188 w 2710"/>
                <a:gd name="T25" fmla="*/ 2859 h 5140"/>
                <a:gd name="T26" fmla="*/ 967 w 2710"/>
                <a:gd name="T27" fmla="*/ 3355 h 5140"/>
                <a:gd name="T28" fmla="*/ 367 w 2710"/>
                <a:gd name="T29" fmla="*/ 4068 h 5140"/>
                <a:gd name="T30" fmla="*/ 263 w 2710"/>
                <a:gd name="T31" fmla="*/ 5048 h 5140"/>
                <a:gd name="T32" fmla="*/ 800 w 2710"/>
                <a:gd name="T33" fmla="*/ 4532 h 5140"/>
                <a:gd name="T34" fmla="*/ 1444 w 2710"/>
                <a:gd name="T35" fmla="*/ 3923 h 5140"/>
                <a:gd name="T36" fmla="*/ 2051 w 2710"/>
                <a:gd name="T37" fmla="*/ 5096 h 5140"/>
                <a:gd name="T38" fmla="*/ 2533 w 2710"/>
                <a:gd name="T39" fmla="*/ 4724 h 5140"/>
                <a:gd name="T40" fmla="*/ 2362 w 2710"/>
                <a:gd name="T41" fmla="*/ 3588 h 5140"/>
                <a:gd name="T42" fmla="*/ 2193 w 2710"/>
                <a:gd name="T43" fmla="*/ 2138 h 5140"/>
                <a:gd name="T44" fmla="*/ 2492 w 2710"/>
                <a:gd name="T45" fmla="*/ 1600 h 5140"/>
                <a:gd name="T46" fmla="*/ 2422 w 2710"/>
                <a:gd name="T47" fmla="*/ 101 h 5140"/>
                <a:gd name="T48" fmla="*/ 2007 w 2710"/>
                <a:gd name="T49" fmla="*/ 215 h 5140"/>
                <a:gd name="T50" fmla="*/ 1504 w 2710"/>
                <a:gd name="T51" fmla="*/ 902 h 5140"/>
                <a:gd name="T52" fmla="*/ 1520 w 2710"/>
                <a:gd name="T53" fmla="*/ 328 h 5140"/>
                <a:gd name="T54" fmla="*/ 1489 w 2710"/>
                <a:gd name="T55" fmla="*/ 832 h 5140"/>
                <a:gd name="T56" fmla="*/ 1286 w 2710"/>
                <a:gd name="T57" fmla="*/ 1225 h 5140"/>
                <a:gd name="T58" fmla="*/ 952 w 2710"/>
                <a:gd name="T59" fmla="*/ 942 h 5140"/>
                <a:gd name="T60" fmla="*/ 889 w 2710"/>
                <a:gd name="T61" fmla="*/ 820 h 5140"/>
                <a:gd name="T62" fmla="*/ 787 w 2710"/>
                <a:gd name="T63" fmla="*/ 688 h 5140"/>
                <a:gd name="T64" fmla="*/ 885 w 2710"/>
                <a:gd name="T65" fmla="*/ 973 h 5140"/>
                <a:gd name="T66" fmla="*/ 803 w 2710"/>
                <a:gd name="T67" fmla="*/ 942 h 5140"/>
                <a:gd name="T68" fmla="*/ 774 w 2710"/>
                <a:gd name="T69" fmla="*/ 968 h 5140"/>
                <a:gd name="T70" fmla="*/ 1174 w 2710"/>
                <a:gd name="T71" fmla="*/ 1380 h 5140"/>
                <a:gd name="T72" fmla="*/ 1230 w 2710"/>
                <a:gd name="T73" fmla="*/ 1616 h 5140"/>
                <a:gd name="T74" fmla="*/ 1378 w 2710"/>
                <a:gd name="T75" fmla="*/ 1484 h 5140"/>
                <a:gd name="T76" fmla="*/ 1663 w 2710"/>
                <a:gd name="T77" fmla="*/ 1229 h 5140"/>
                <a:gd name="T78" fmla="*/ 1932 w 2710"/>
                <a:gd name="T79" fmla="*/ 724 h 5140"/>
                <a:gd name="T80" fmla="*/ 1074 w 2710"/>
                <a:gd name="T81" fmla="*/ 319 h 5140"/>
                <a:gd name="T82" fmla="*/ 1084 w 2710"/>
                <a:gd name="T83" fmla="*/ 382 h 5140"/>
                <a:gd name="T84" fmla="*/ 1214 w 2710"/>
                <a:gd name="T85" fmla="*/ 319 h 5140"/>
                <a:gd name="T86" fmla="*/ 1204 w 2710"/>
                <a:gd name="T87" fmla="*/ 444 h 5140"/>
                <a:gd name="T88" fmla="*/ 1233 w 2710"/>
                <a:gd name="T89" fmla="*/ 489 h 5140"/>
                <a:gd name="T90" fmla="*/ 1267 w 2710"/>
                <a:gd name="T91" fmla="*/ 422 h 5140"/>
                <a:gd name="T92" fmla="*/ 1312 w 2710"/>
                <a:gd name="T93" fmla="*/ 477 h 5140"/>
                <a:gd name="T94" fmla="*/ 1370 w 2710"/>
                <a:gd name="T95" fmla="*/ 483 h 5140"/>
                <a:gd name="T96" fmla="*/ 1338 w 2710"/>
                <a:gd name="T97" fmla="*/ 410 h 5140"/>
                <a:gd name="T98" fmla="*/ 193 w 2710"/>
                <a:gd name="T99" fmla="*/ 145 h 5140"/>
                <a:gd name="T100" fmla="*/ 211 w 2710"/>
                <a:gd name="T101" fmla="*/ 230 h 5140"/>
                <a:gd name="T102" fmla="*/ 392 w 2710"/>
                <a:gd name="T103" fmla="*/ 331 h 5140"/>
                <a:gd name="T104" fmla="*/ 426 w 2710"/>
                <a:gd name="T105" fmla="*/ 200 h 5140"/>
                <a:gd name="T106" fmla="*/ 322 w 2710"/>
                <a:gd name="T107" fmla="*/ 33 h 5140"/>
                <a:gd name="T108" fmla="*/ 914 w 2710"/>
                <a:gd name="T109" fmla="*/ 74 h 5140"/>
                <a:gd name="T110" fmla="*/ 1337 w 2710"/>
                <a:gd name="T111" fmla="*/ 549 h 5140"/>
                <a:gd name="T112" fmla="*/ 1196 w 2710"/>
                <a:gd name="T113" fmla="*/ 605 h 5140"/>
                <a:gd name="T114" fmla="*/ 1141 w 2710"/>
                <a:gd name="T115" fmla="*/ 916 h 5140"/>
                <a:gd name="T116" fmla="*/ 1172 w 2710"/>
                <a:gd name="T117" fmla="*/ 1080 h 5140"/>
                <a:gd name="T118" fmla="*/ 1385 w 2710"/>
                <a:gd name="T119" fmla="*/ 605 h 5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710" h="5140">
                  <a:moveTo>
                    <a:pt x="393" y="475"/>
                  </a:moveTo>
                  <a:lnTo>
                    <a:pt x="363" y="375"/>
                  </a:lnTo>
                  <a:lnTo>
                    <a:pt x="259" y="457"/>
                  </a:lnTo>
                  <a:lnTo>
                    <a:pt x="126" y="382"/>
                  </a:lnTo>
                  <a:lnTo>
                    <a:pt x="164" y="602"/>
                  </a:lnTo>
                  <a:lnTo>
                    <a:pt x="101" y="520"/>
                  </a:lnTo>
                  <a:lnTo>
                    <a:pt x="101" y="520"/>
                  </a:lnTo>
                  <a:lnTo>
                    <a:pt x="132" y="606"/>
                  </a:lnTo>
                  <a:lnTo>
                    <a:pt x="153" y="669"/>
                  </a:lnTo>
                  <a:lnTo>
                    <a:pt x="161" y="691"/>
                  </a:lnTo>
                  <a:lnTo>
                    <a:pt x="164" y="702"/>
                  </a:lnTo>
                  <a:lnTo>
                    <a:pt x="164" y="702"/>
                  </a:lnTo>
                  <a:lnTo>
                    <a:pt x="162" y="703"/>
                  </a:lnTo>
                  <a:lnTo>
                    <a:pt x="158" y="703"/>
                  </a:lnTo>
                  <a:lnTo>
                    <a:pt x="146" y="700"/>
                  </a:lnTo>
                  <a:lnTo>
                    <a:pt x="129" y="693"/>
                  </a:lnTo>
                  <a:lnTo>
                    <a:pt x="108" y="684"/>
                  </a:lnTo>
                  <a:lnTo>
                    <a:pt x="70" y="666"/>
                  </a:lnTo>
                  <a:lnTo>
                    <a:pt x="53" y="658"/>
                  </a:lnTo>
                  <a:lnTo>
                    <a:pt x="53" y="835"/>
                  </a:lnTo>
                  <a:lnTo>
                    <a:pt x="152" y="791"/>
                  </a:lnTo>
                  <a:lnTo>
                    <a:pt x="152" y="791"/>
                  </a:lnTo>
                  <a:lnTo>
                    <a:pt x="156" y="857"/>
                  </a:lnTo>
                  <a:lnTo>
                    <a:pt x="161" y="899"/>
                  </a:lnTo>
                  <a:lnTo>
                    <a:pt x="164" y="910"/>
                  </a:lnTo>
                  <a:lnTo>
                    <a:pt x="165" y="911"/>
                  </a:lnTo>
                  <a:lnTo>
                    <a:pt x="167" y="910"/>
                  </a:lnTo>
                  <a:lnTo>
                    <a:pt x="167" y="910"/>
                  </a:lnTo>
                  <a:lnTo>
                    <a:pt x="171" y="902"/>
                  </a:lnTo>
                  <a:lnTo>
                    <a:pt x="178" y="895"/>
                  </a:lnTo>
                  <a:lnTo>
                    <a:pt x="187" y="889"/>
                  </a:lnTo>
                  <a:lnTo>
                    <a:pt x="197" y="882"/>
                  </a:lnTo>
                  <a:lnTo>
                    <a:pt x="215" y="873"/>
                  </a:lnTo>
                  <a:lnTo>
                    <a:pt x="222" y="869"/>
                  </a:lnTo>
                  <a:lnTo>
                    <a:pt x="219" y="961"/>
                  </a:lnTo>
                  <a:lnTo>
                    <a:pt x="85" y="1128"/>
                  </a:lnTo>
                  <a:lnTo>
                    <a:pt x="85" y="999"/>
                  </a:lnTo>
                  <a:lnTo>
                    <a:pt x="41" y="1152"/>
                  </a:lnTo>
                  <a:lnTo>
                    <a:pt x="0" y="1445"/>
                  </a:lnTo>
                  <a:lnTo>
                    <a:pt x="104" y="1300"/>
                  </a:lnTo>
                  <a:lnTo>
                    <a:pt x="104" y="1300"/>
                  </a:lnTo>
                  <a:lnTo>
                    <a:pt x="107" y="1379"/>
                  </a:lnTo>
                  <a:lnTo>
                    <a:pt x="110" y="1433"/>
                  </a:lnTo>
                  <a:lnTo>
                    <a:pt x="113" y="1449"/>
                  </a:lnTo>
                  <a:lnTo>
                    <a:pt x="114" y="1453"/>
                  </a:lnTo>
                  <a:lnTo>
                    <a:pt x="115" y="1455"/>
                  </a:lnTo>
                  <a:lnTo>
                    <a:pt x="115" y="1455"/>
                  </a:lnTo>
                  <a:lnTo>
                    <a:pt x="136" y="1449"/>
                  </a:lnTo>
                  <a:lnTo>
                    <a:pt x="175" y="1439"/>
                  </a:lnTo>
                  <a:lnTo>
                    <a:pt x="230" y="1426"/>
                  </a:lnTo>
                  <a:lnTo>
                    <a:pt x="200" y="1540"/>
                  </a:lnTo>
                  <a:lnTo>
                    <a:pt x="290" y="1544"/>
                  </a:lnTo>
                  <a:lnTo>
                    <a:pt x="278" y="1651"/>
                  </a:lnTo>
                  <a:lnTo>
                    <a:pt x="352" y="1615"/>
                  </a:lnTo>
                  <a:lnTo>
                    <a:pt x="382" y="1714"/>
                  </a:lnTo>
                  <a:lnTo>
                    <a:pt x="430" y="1692"/>
                  </a:lnTo>
                  <a:lnTo>
                    <a:pt x="459" y="1871"/>
                  </a:lnTo>
                  <a:lnTo>
                    <a:pt x="556" y="1808"/>
                  </a:lnTo>
                  <a:lnTo>
                    <a:pt x="578" y="2048"/>
                  </a:lnTo>
                  <a:lnTo>
                    <a:pt x="703" y="1949"/>
                  </a:lnTo>
                  <a:lnTo>
                    <a:pt x="682" y="2123"/>
                  </a:lnTo>
                  <a:lnTo>
                    <a:pt x="844" y="2041"/>
                  </a:lnTo>
                  <a:lnTo>
                    <a:pt x="938" y="1823"/>
                  </a:lnTo>
                  <a:lnTo>
                    <a:pt x="1015" y="1659"/>
                  </a:lnTo>
                  <a:lnTo>
                    <a:pt x="930" y="1455"/>
                  </a:lnTo>
                  <a:lnTo>
                    <a:pt x="930" y="1455"/>
                  </a:lnTo>
                  <a:lnTo>
                    <a:pt x="914" y="1433"/>
                  </a:lnTo>
                  <a:lnTo>
                    <a:pt x="878" y="1383"/>
                  </a:lnTo>
                  <a:lnTo>
                    <a:pt x="859" y="1358"/>
                  </a:lnTo>
                  <a:lnTo>
                    <a:pt x="841" y="1336"/>
                  </a:lnTo>
                  <a:lnTo>
                    <a:pt x="826" y="1322"/>
                  </a:lnTo>
                  <a:lnTo>
                    <a:pt x="822" y="1319"/>
                  </a:lnTo>
                  <a:lnTo>
                    <a:pt x="819" y="1319"/>
                  </a:lnTo>
                  <a:lnTo>
                    <a:pt x="819" y="1319"/>
                  </a:lnTo>
                  <a:lnTo>
                    <a:pt x="818" y="1317"/>
                  </a:lnTo>
                  <a:lnTo>
                    <a:pt x="816" y="1316"/>
                  </a:lnTo>
                  <a:lnTo>
                    <a:pt x="810" y="1307"/>
                  </a:lnTo>
                  <a:lnTo>
                    <a:pt x="797" y="1275"/>
                  </a:lnTo>
                  <a:lnTo>
                    <a:pt x="781" y="1228"/>
                  </a:lnTo>
                  <a:lnTo>
                    <a:pt x="762" y="1174"/>
                  </a:lnTo>
                  <a:lnTo>
                    <a:pt x="730" y="1071"/>
                  </a:lnTo>
                  <a:lnTo>
                    <a:pt x="715" y="1024"/>
                  </a:lnTo>
                  <a:lnTo>
                    <a:pt x="582" y="1147"/>
                  </a:lnTo>
                  <a:lnTo>
                    <a:pt x="537" y="965"/>
                  </a:lnTo>
                  <a:lnTo>
                    <a:pt x="447" y="1006"/>
                  </a:lnTo>
                  <a:lnTo>
                    <a:pt x="452" y="829"/>
                  </a:lnTo>
                  <a:lnTo>
                    <a:pt x="440" y="825"/>
                  </a:lnTo>
                  <a:lnTo>
                    <a:pt x="355" y="546"/>
                  </a:lnTo>
                  <a:lnTo>
                    <a:pt x="393" y="475"/>
                  </a:lnTo>
                  <a:close/>
                  <a:moveTo>
                    <a:pt x="2214" y="688"/>
                  </a:moveTo>
                  <a:lnTo>
                    <a:pt x="2225" y="706"/>
                  </a:lnTo>
                  <a:lnTo>
                    <a:pt x="2307" y="617"/>
                  </a:lnTo>
                  <a:lnTo>
                    <a:pt x="2329" y="750"/>
                  </a:lnTo>
                  <a:lnTo>
                    <a:pt x="2389" y="757"/>
                  </a:lnTo>
                  <a:lnTo>
                    <a:pt x="2351" y="1084"/>
                  </a:lnTo>
                  <a:lnTo>
                    <a:pt x="2396" y="1217"/>
                  </a:lnTo>
                  <a:lnTo>
                    <a:pt x="2396" y="1351"/>
                  </a:lnTo>
                  <a:lnTo>
                    <a:pt x="2329" y="1300"/>
                  </a:lnTo>
                  <a:lnTo>
                    <a:pt x="2203" y="1426"/>
                  </a:lnTo>
                  <a:lnTo>
                    <a:pt x="2152" y="1314"/>
                  </a:lnTo>
                  <a:lnTo>
                    <a:pt x="2077" y="1530"/>
                  </a:lnTo>
                  <a:lnTo>
                    <a:pt x="2026" y="1373"/>
                  </a:lnTo>
                  <a:lnTo>
                    <a:pt x="1966" y="1404"/>
                  </a:lnTo>
                  <a:lnTo>
                    <a:pt x="1907" y="1217"/>
                  </a:lnTo>
                  <a:lnTo>
                    <a:pt x="2070" y="898"/>
                  </a:lnTo>
                  <a:lnTo>
                    <a:pt x="1937" y="980"/>
                  </a:lnTo>
                  <a:lnTo>
                    <a:pt x="1811" y="1247"/>
                  </a:lnTo>
                  <a:lnTo>
                    <a:pt x="1714" y="1247"/>
                  </a:lnTo>
                  <a:lnTo>
                    <a:pt x="1700" y="1411"/>
                  </a:lnTo>
                  <a:lnTo>
                    <a:pt x="1656" y="1365"/>
                  </a:lnTo>
                  <a:lnTo>
                    <a:pt x="1588" y="1596"/>
                  </a:lnTo>
                  <a:lnTo>
                    <a:pt x="1537" y="1566"/>
                  </a:lnTo>
                  <a:lnTo>
                    <a:pt x="1507" y="1738"/>
                  </a:lnTo>
                  <a:lnTo>
                    <a:pt x="1455" y="1723"/>
                  </a:lnTo>
                  <a:lnTo>
                    <a:pt x="1463" y="1975"/>
                  </a:lnTo>
                  <a:lnTo>
                    <a:pt x="1463" y="1975"/>
                  </a:lnTo>
                  <a:lnTo>
                    <a:pt x="1496" y="1880"/>
                  </a:lnTo>
                  <a:lnTo>
                    <a:pt x="1518" y="1818"/>
                  </a:lnTo>
                  <a:lnTo>
                    <a:pt x="1527" y="1801"/>
                  </a:lnTo>
                  <a:lnTo>
                    <a:pt x="1528" y="1796"/>
                  </a:lnTo>
                  <a:lnTo>
                    <a:pt x="1528" y="1796"/>
                  </a:lnTo>
                  <a:lnTo>
                    <a:pt x="1530" y="1796"/>
                  </a:lnTo>
                  <a:lnTo>
                    <a:pt x="1530" y="1796"/>
                  </a:lnTo>
                  <a:lnTo>
                    <a:pt x="1530" y="1804"/>
                  </a:lnTo>
                  <a:lnTo>
                    <a:pt x="1534" y="1815"/>
                  </a:lnTo>
                  <a:lnTo>
                    <a:pt x="1545" y="1843"/>
                  </a:lnTo>
                  <a:lnTo>
                    <a:pt x="1559" y="1878"/>
                  </a:lnTo>
                  <a:lnTo>
                    <a:pt x="1656" y="1692"/>
                  </a:lnTo>
                  <a:lnTo>
                    <a:pt x="1714" y="1811"/>
                  </a:lnTo>
                  <a:lnTo>
                    <a:pt x="1789" y="1723"/>
                  </a:lnTo>
                  <a:lnTo>
                    <a:pt x="1789" y="1990"/>
                  </a:lnTo>
                  <a:lnTo>
                    <a:pt x="1743" y="1953"/>
                  </a:lnTo>
                  <a:lnTo>
                    <a:pt x="1707" y="2108"/>
                  </a:lnTo>
                  <a:lnTo>
                    <a:pt x="1663" y="2094"/>
                  </a:lnTo>
                  <a:lnTo>
                    <a:pt x="1625" y="2435"/>
                  </a:lnTo>
                  <a:lnTo>
                    <a:pt x="1559" y="2413"/>
                  </a:lnTo>
                  <a:lnTo>
                    <a:pt x="1507" y="2731"/>
                  </a:lnTo>
                  <a:lnTo>
                    <a:pt x="1351" y="2665"/>
                  </a:lnTo>
                  <a:lnTo>
                    <a:pt x="1293" y="2954"/>
                  </a:lnTo>
                  <a:lnTo>
                    <a:pt x="1293" y="2954"/>
                  </a:lnTo>
                  <a:lnTo>
                    <a:pt x="1239" y="2909"/>
                  </a:lnTo>
                  <a:lnTo>
                    <a:pt x="1202" y="2873"/>
                  </a:lnTo>
                  <a:lnTo>
                    <a:pt x="1188" y="2859"/>
                  </a:lnTo>
                  <a:lnTo>
                    <a:pt x="1182" y="2850"/>
                  </a:lnTo>
                  <a:lnTo>
                    <a:pt x="1182" y="2850"/>
                  </a:lnTo>
                  <a:lnTo>
                    <a:pt x="1180" y="2850"/>
                  </a:lnTo>
                  <a:lnTo>
                    <a:pt x="1180" y="2851"/>
                  </a:lnTo>
                  <a:lnTo>
                    <a:pt x="1177" y="2860"/>
                  </a:lnTo>
                  <a:lnTo>
                    <a:pt x="1173" y="2897"/>
                  </a:lnTo>
                  <a:lnTo>
                    <a:pt x="1164" y="3013"/>
                  </a:lnTo>
                  <a:lnTo>
                    <a:pt x="1151" y="3184"/>
                  </a:lnTo>
                  <a:lnTo>
                    <a:pt x="1100" y="3288"/>
                  </a:lnTo>
                  <a:lnTo>
                    <a:pt x="907" y="3162"/>
                  </a:lnTo>
                  <a:lnTo>
                    <a:pt x="967" y="3355"/>
                  </a:lnTo>
                  <a:lnTo>
                    <a:pt x="648" y="2977"/>
                  </a:lnTo>
                  <a:lnTo>
                    <a:pt x="715" y="3266"/>
                  </a:lnTo>
                  <a:lnTo>
                    <a:pt x="582" y="3169"/>
                  </a:lnTo>
                  <a:lnTo>
                    <a:pt x="744" y="3474"/>
                  </a:lnTo>
                  <a:lnTo>
                    <a:pt x="670" y="3467"/>
                  </a:lnTo>
                  <a:lnTo>
                    <a:pt x="655" y="3668"/>
                  </a:lnTo>
                  <a:lnTo>
                    <a:pt x="507" y="3719"/>
                  </a:lnTo>
                  <a:lnTo>
                    <a:pt x="544" y="3920"/>
                  </a:lnTo>
                  <a:lnTo>
                    <a:pt x="433" y="3934"/>
                  </a:lnTo>
                  <a:lnTo>
                    <a:pt x="433" y="4046"/>
                  </a:lnTo>
                  <a:lnTo>
                    <a:pt x="367" y="4068"/>
                  </a:lnTo>
                  <a:lnTo>
                    <a:pt x="478" y="4194"/>
                  </a:lnTo>
                  <a:lnTo>
                    <a:pt x="285" y="4424"/>
                  </a:lnTo>
                  <a:lnTo>
                    <a:pt x="447" y="4520"/>
                  </a:lnTo>
                  <a:lnTo>
                    <a:pt x="360" y="4520"/>
                  </a:lnTo>
                  <a:lnTo>
                    <a:pt x="411" y="4588"/>
                  </a:lnTo>
                  <a:lnTo>
                    <a:pt x="159" y="4818"/>
                  </a:lnTo>
                  <a:lnTo>
                    <a:pt x="190" y="4940"/>
                  </a:lnTo>
                  <a:lnTo>
                    <a:pt x="200" y="4922"/>
                  </a:lnTo>
                  <a:lnTo>
                    <a:pt x="263" y="4866"/>
                  </a:lnTo>
                  <a:lnTo>
                    <a:pt x="244" y="4992"/>
                  </a:lnTo>
                  <a:lnTo>
                    <a:pt x="263" y="5048"/>
                  </a:lnTo>
                  <a:lnTo>
                    <a:pt x="333" y="4932"/>
                  </a:lnTo>
                  <a:lnTo>
                    <a:pt x="348" y="5066"/>
                  </a:lnTo>
                  <a:lnTo>
                    <a:pt x="423" y="4966"/>
                  </a:lnTo>
                  <a:lnTo>
                    <a:pt x="452" y="5022"/>
                  </a:lnTo>
                  <a:lnTo>
                    <a:pt x="503" y="4947"/>
                  </a:lnTo>
                  <a:lnTo>
                    <a:pt x="611" y="4903"/>
                  </a:lnTo>
                  <a:lnTo>
                    <a:pt x="733" y="4899"/>
                  </a:lnTo>
                  <a:lnTo>
                    <a:pt x="730" y="4731"/>
                  </a:lnTo>
                  <a:lnTo>
                    <a:pt x="763" y="4729"/>
                  </a:lnTo>
                  <a:lnTo>
                    <a:pt x="744" y="4494"/>
                  </a:lnTo>
                  <a:lnTo>
                    <a:pt x="800" y="4532"/>
                  </a:lnTo>
                  <a:lnTo>
                    <a:pt x="812" y="4254"/>
                  </a:lnTo>
                  <a:lnTo>
                    <a:pt x="892" y="4302"/>
                  </a:lnTo>
                  <a:lnTo>
                    <a:pt x="948" y="4142"/>
                  </a:lnTo>
                  <a:lnTo>
                    <a:pt x="993" y="4176"/>
                  </a:lnTo>
                  <a:lnTo>
                    <a:pt x="1088" y="4002"/>
                  </a:lnTo>
                  <a:lnTo>
                    <a:pt x="1115" y="4101"/>
                  </a:lnTo>
                  <a:lnTo>
                    <a:pt x="1185" y="3937"/>
                  </a:lnTo>
                  <a:lnTo>
                    <a:pt x="1221" y="4012"/>
                  </a:lnTo>
                  <a:lnTo>
                    <a:pt x="1293" y="3874"/>
                  </a:lnTo>
                  <a:lnTo>
                    <a:pt x="1370" y="4038"/>
                  </a:lnTo>
                  <a:lnTo>
                    <a:pt x="1444" y="3923"/>
                  </a:lnTo>
                  <a:lnTo>
                    <a:pt x="1547" y="4153"/>
                  </a:lnTo>
                  <a:lnTo>
                    <a:pt x="1600" y="4079"/>
                  </a:lnTo>
                  <a:lnTo>
                    <a:pt x="1644" y="4249"/>
                  </a:lnTo>
                  <a:lnTo>
                    <a:pt x="1692" y="4191"/>
                  </a:lnTo>
                  <a:lnTo>
                    <a:pt x="1770" y="4595"/>
                  </a:lnTo>
                  <a:lnTo>
                    <a:pt x="1814" y="4540"/>
                  </a:lnTo>
                  <a:lnTo>
                    <a:pt x="1777" y="4828"/>
                  </a:lnTo>
                  <a:lnTo>
                    <a:pt x="1814" y="4959"/>
                  </a:lnTo>
                  <a:lnTo>
                    <a:pt x="1944" y="5029"/>
                  </a:lnTo>
                  <a:lnTo>
                    <a:pt x="1995" y="5014"/>
                  </a:lnTo>
                  <a:lnTo>
                    <a:pt x="2051" y="5096"/>
                  </a:lnTo>
                  <a:lnTo>
                    <a:pt x="2077" y="4992"/>
                  </a:lnTo>
                  <a:lnTo>
                    <a:pt x="2162" y="5126"/>
                  </a:lnTo>
                  <a:lnTo>
                    <a:pt x="2222" y="5025"/>
                  </a:lnTo>
                  <a:lnTo>
                    <a:pt x="2326" y="5140"/>
                  </a:lnTo>
                  <a:lnTo>
                    <a:pt x="2384" y="5014"/>
                  </a:lnTo>
                  <a:lnTo>
                    <a:pt x="2432" y="5000"/>
                  </a:lnTo>
                  <a:lnTo>
                    <a:pt x="2488" y="5126"/>
                  </a:lnTo>
                  <a:lnTo>
                    <a:pt x="2510" y="5022"/>
                  </a:lnTo>
                  <a:lnTo>
                    <a:pt x="2533" y="4925"/>
                  </a:lnTo>
                  <a:lnTo>
                    <a:pt x="2503" y="4739"/>
                  </a:lnTo>
                  <a:lnTo>
                    <a:pt x="2533" y="4724"/>
                  </a:lnTo>
                  <a:lnTo>
                    <a:pt x="2389" y="4651"/>
                  </a:lnTo>
                  <a:lnTo>
                    <a:pt x="2440" y="4632"/>
                  </a:lnTo>
                  <a:lnTo>
                    <a:pt x="2370" y="4462"/>
                  </a:lnTo>
                  <a:lnTo>
                    <a:pt x="2415" y="4450"/>
                  </a:lnTo>
                  <a:lnTo>
                    <a:pt x="2381" y="4331"/>
                  </a:lnTo>
                  <a:lnTo>
                    <a:pt x="2444" y="4298"/>
                  </a:lnTo>
                  <a:lnTo>
                    <a:pt x="2384" y="4065"/>
                  </a:lnTo>
                  <a:lnTo>
                    <a:pt x="2430" y="4094"/>
                  </a:lnTo>
                  <a:lnTo>
                    <a:pt x="2391" y="3797"/>
                  </a:lnTo>
                  <a:lnTo>
                    <a:pt x="2418" y="3804"/>
                  </a:lnTo>
                  <a:lnTo>
                    <a:pt x="2362" y="3588"/>
                  </a:lnTo>
                  <a:lnTo>
                    <a:pt x="2403" y="3460"/>
                  </a:lnTo>
                  <a:lnTo>
                    <a:pt x="2285" y="3251"/>
                  </a:lnTo>
                  <a:lnTo>
                    <a:pt x="2343" y="3232"/>
                  </a:lnTo>
                  <a:lnTo>
                    <a:pt x="2244" y="3099"/>
                  </a:lnTo>
                  <a:lnTo>
                    <a:pt x="2232" y="2958"/>
                  </a:lnTo>
                  <a:lnTo>
                    <a:pt x="2273" y="2973"/>
                  </a:lnTo>
                  <a:lnTo>
                    <a:pt x="2169" y="2706"/>
                  </a:lnTo>
                  <a:lnTo>
                    <a:pt x="2266" y="2571"/>
                  </a:lnTo>
                  <a:lnTo>
                    <a:pt x="2200" y="2397"/>
                  </a:lnTo>
                  <a:lnTo>
                    <a:pt x="2258" y="2416"/>
                  </a:lnTo>
                  <a:lnTo>
                    <a:pt x="2193" y="2138"/>
                  </a:lnTo>
                  <a:lnTo>
                    <a:pt x="2251" y="2135"/>
                  </a:lnTo>
                  <a:lnTo>
                    <a:pt x="2200" y="1867"/>
                  </a:lnTo>
                  <a:lnTo>
                    <a:pt x="2251" y="1900"/>
                  </a:lnTo>
                  <a:lnTo>
                    <a:pt x="2251" y="1748"/>
                  </a:lnTo>
                  <a:lnTo>
                    <a:pt x="2321" y="1774"/>
                  </a:lnTo>
                  <a:lnTo>
                    <a:pt x="2329" y="1714"/>
                  </a:lnTo>
                  <a:lnTo>
                    <a:pt x="2374" y="1641"/>
                  </a:lnTo>
                  <a:lnTo>
                    <a:pt x="2437" y="1719"/>
                  </a:lnTo>
                  <a:lnTo>
                    <a:pt x="2444" y="1659"/>
                  </a:lnTo>
                  <a:lnTo>
                    <a:pt x="2485" y="1685"/>
                  </a:lnTo>
                  <a:lnTo>
                    <a:pt x="2492" y="1600"/>
                  </a:lnTo>
                  <a:lnTo>
                    <a:pt x="2570" y="1663"/>
                  </a:lnTo>
                  <a:lnTo>
                    <a:pt x="2588" y="1578"/>
                  </a:lnTo>
                  <a:lnTo>
                    <a:pt x="2621" y="1600"/>
                  </a:lnTo>
                  <a:lnTo>
                    <a:pt x="2659" y="1251"/>
                  </a:lnTo>
                  <a:lnTo>
                    <a:pt x="2710" y="1270"/>
                  </a:lnTo>
                  <a:lnTo>
                    <a:pt x="2677" y="1113"/>
                  </a:lnTo>
                  <a:lnTo>
                    <a:pt x="2677" y="968"/>
                  </a:lnTo>
                  <a:lnTo>
                    <a:pt x="2592" y="554"/>
                  </a:lnTo>
                  <a:lnTo>
                    <a:pt x="2555" y="268"/>
                  </a:lnTo>
                  <a:lnTo>
                    <a:pt x="2422" y="101"/>
                  </a:lnTo>
                  <a:lnTo>
                    <a:pt x="2422" y="101"/>
                  </a:lnTo>
                  <a:lnTo>
                    <a:pt x="2318" y="52"/>
                  </a:lnTo>
                  <a:lnTo>
                    <a:pt x="2318" y="52"/>
                  </a:lnTo>
                  <a:lnTo>
                    <a:pt x="2222" y="11"/>
                  </a:lnTo>
                  <a:lnTo>
                    <a:pt x="2200" y="16"/>
                  </a:lnTo>
                  <a:lnTo>
                    <a:pt x="2089" y="26"/>
                  </a:lnTo>
                  <a:lnTo>
                    <a:pt x="2140" y="94"/>
                  </a:lnTo>
                  <a:lnTo>
                    <a:pt x="2162" y="183"/>
                  </a:lnTo>
                  <a:lnTo>
                    <a:pt x="2062" y="74"/>
                  </a:lnTo>
                  <a:lnTo>
                    <a:pt x="1988" y="86"/>
                  </a:lnTo>
                  <a:lnTo>
                    <a:pt x="2106" y="220"/>
                  </a:lnTo>
                  <a:lnTo>
                    <a:pt x="2007" y="215"/>
                  </a:lnTo>
                  <a:lnTo>
                    <a:pt x="2169" y="472"/>
                  </a:lnTo>
                  <a:lnTo>
                    <a:pt x="2241" y="627"/>
                  </a:lnTo>
                  <a:lnTo>
                    <a:pt x="2214" y="688"/>
                  </a:lnTo>
                  <a:close/>
                  <a:moveTo>
                    <a:pt x="1640" y="183"/>
                  </a:moveTo>
                  <a:lnTo>
                    <a:pt x="1729" y="268"/>
                  </a:lnTo>
                  <a:lnTo>
                    <a:pt x="1855" y="535"/>
                  </a:lnTo>
                  <a:lnTo>
                    <a:pt x="1796" y="754"/>
                  </a:lnTo>
                  <a:lnTo>
                    <a:pt x="1714" y="825"/>
                  </a:lnTo>
                  <a:lnTo>
                    <a:pt x="1673" y="699"/>
                  </a:lnTo>
                  <a:lnTo>
                    <a:pt x="1600" y="842"/>
                  </a:lnTo>
                  <a:lnTo>
                    <a:pt x="1504" y="902"/>
                  </a:lnTo>
                  <a:lnTo>
                    <a:pt x="1540" y="754"/>
                  </a:lnTo>
                  <a:lnTo>
                    <a:pt x="1562" y="661"/>
                  </a:lnTo>
                  <a:lnTo>
                    <a:pt x="1518" y="568"/>
                  </a:lnTo>
                  <a:lnTo>
                    <a:pt x="1467" y="469"/>
                  </a:lnTo>
                  <a:lnTo>
                    <a:pt x="1540" y="491"/>
                  </a:lnTo>
                  <a:lnTo>
                    <a:pt x="1552" y="457"/>
                  </a:lnTo>
                  <a:lnTo>
                    <a:pt x="1574" y="406"/>
                  </a:lnTo>
                  <a:lnTo>
                    <a:pt x="1574" y="406"/>
                  </a:lnTo>
                  <a:lnTo>
                    <a:pt x="1545" y="357"/>
                  </a:lnTo>
                  <a:lnTo>
                    <a:pt x="1545" y="357"/>
                  </a:lnTo>
                  <a:lnTo>
                    <a:pt x="1520" y="328"/>
                  </a:lnTo>
                  <a:lnTo>
                    <a:pt x="1496" y="302"/>
                  </a:lnTo>
                  <a:lnTo>
                    <a:pt x="1496" y="302"/>
                  </a:lnTo>
                  <a:lnTo>
                    <a:pt x="1464" y="310"/>
                  </a:lnTo>
                  <a:lnTo>
                    <a:pt x="1429" y="319"/>
                  </a:lnTo>
                  <a:lnTo>
                    <a:pt x="1388" y="319"/>
                  </a:lnTo>
                  <a:lnTo>
                    <a:pt x="1414" y="390"/>
                  </a:lnTo>
                  <a:lnTo>
                    <a:pt x="1455" y="542"/>
                  </a:lnTo>
                  <a:lnTo>
                    <a:pt x="1455" y="680"/>
                  </a:lnTo>
                  <a:lnTo>
                    <a:pt x="1474" y="776"/>
                  </a:lnTo>
                  <a:lnTo>
                    <a:pt x="1489" y="832"/>
                  </a:lnTo>
                  <a:lnTo>
                    <a:pt x="1489" y="832"/>
                  </a:lnTo>
                  <a:lnTo>
                    <a:pt x="1480" y="864"/>
                  </a:lnTo>
                  <a:lnTo>
                    <a:pt x="1474" y="888"/>
                  </a:lnTo>
                  <a:lnTo>
                    <a:pt x="1471" y="895"/>
                  </a:lnTo>
                  <a:lnTo>
                    <a:pt x="1470" y="898"/>
                  </a:lnTo>
                  <a:lnTo>
                    <a:pt x="1470" y="898"/>
                  </a:lnTo>
                  <a:lnTo>
                    <a:pt x="1468" y="907"/>
                  </a:lnTo>
                  <a:lnTo>
                    <a:pt x="1466" y="926"/>
                  </a:lnTo>
                  <a:lnTo>
                    <a:pt x="1460" y="986"/>
                  </a:lnTo>
                  <a:lnTo>
                    <a:pt x="1451" y="1072"/>
                  </a:lnTo>
                  <a:lnTo>
                    <a:pt x="1356" y="1188"/>
                  </a:lnTo>
                  <a:lnTo>
                    <a:pt x="1286" y="1225"/>
                  </a:lnTo>
                  <a:lnTo>
                    <a:pt x="1286" y="1225"/>
                  </a:lnTo>
                  <a:lnTo>
                    <a:pt x="1234" y="1212"/>
                  </a:lnTo>
                  <a:lnTo>
                    <a:pt x="1182" y="1195"/>
                  </a:lnTo>
                  <a:lnTo>
                    <a:pt x="1182" y="1195"/>
                  </a:lnTo>
                  <a:lnTo>
                    <a:pt x="1169" y="1178"/>
                  </a:lnTo>
                  <a:lnTo>
                    <a:pt x="1145" y="1138"/>
                  </a:lnTo>
                  <a:lnTo>
                    <a:pt x="1112" y="1084"/>
                  </a:lnTo>
                  <a:lnTo>
                    <a:pt x="1093" y="1033"/>
                  </a:lnTo>
                  <a:lnTo>
                    <a:pt x="970" y="965"/>
                  </a:lnTo>
                  <a:lnTo>
                    <a:pt x="970" y="965"/>
                  </a:lnTo>
                  <a:lnTo>
                    <a:pt x="952" y="942"/>
                  </a:lnTo>
                  <a:lnTo>
                    <a:pt x="940" y="924"/>
                  </a:lnTo>
                  <a:lnTo>
                    <a:pt x="935" y="916"/>
                  </a:lnTo>
                  <a:lnTo>
                    <a:pt x="933" y="910"/>
                  </a:lnTo>
                  <a:lnTo>
                    <a:pt x="933" y="910"/>
                  </a:lnTo>
                  <a:lnTo>
                    <a:pt x="933" y="901"/>
                  </a:lnTo>
                  <a:lnTo>
                    <a:pt x="936" y="889"/>
                  </a:lnTo>
                  <a:lnTo>
                    <a:pt x="945" y="854"/>
                  </a:lnTo>
                  <a:lnTo>
                    <a:pt x="959" y="810"/>
                  </a:lnTo>
                  <a:lnTo>
                    <a:pt x="959" y="810"/>
                  </a:lnTo>
                  <a:lnTo>
                    <a:pt x="889" y="820"/>
                  </a:lnTo>
                  <a:lnTo>
                    <a:pt x="889" y="820"/>
                  </a:lnTo>
                  <a:lnTo>
                    <a:pt x="878" y="814"/>
                  </a:lnTo>
                  <a:lnTo>
                    <a:pt x="859" y="800"/>
                  </a:lnTo>
                  <a:lnTo>
                    <a:pt x="840" y="785"/>
                  </a:lnTo>
                  <a:lnTo>
                    <a:pt x="829" y="776"/>
                  </a:lnTo>
                  <a:lnTo>
                    <a:pt x="829" y="776"/>
                  </a:lnTo>
                  <a:lnTo>
                    <a:pt x="818" y="728"/>
                  </a:lnTo>
                  <a:lnTo>
                    <a:pt x="807" y="683"/>
                  </a:lnTo>
                  <a:lnTo>
                    <a:pt x="807" y="683"/>
                  </a:lnTo>
                  <a:lnTo>
                    <a:pt x="797" y="687"/>
                  </a:lnTo>
                  <a:lnTo>
                    <a:pt x="790" y="688"/>
                  </a:lnTo>
                  <a:lnTo>
                    <a:pt x="787" y="688"/>
                  </a:lnTo>
                  <a:lnTo>
                    <a:pt x="785" y="687"/>
                  </a:lnTo>
                  <a:lnTo>
                    <a:pt x="785" y="687"/>
                  </a:lnTo>
                  <a:lnTo>
                    <a:pt x="784" y="681"/>
                  </a:lnTo>
                  <a:lnTo>
                    <a:pt x="782" y="669"/>
                  </a:lnTo>
                  <a:lnTo>
                    <a:pt x="778" y="636"/>
                  </a:lnTo>
                  <a:lnTo>
                    <a:pt x="774" y="587"/>
                  </a:lnTo>
                  <a:lnTo>
                    <a:pt x="763" y="735"/>
                  </a:lnTo>
                  <a:lnTo>
                    <a:pt x="815" y="820"/>
                  </a:lnTo>
                  <a:lnTo>
                    <a:pt x="848" y="883"/>
                  </a:lnTo>
                  <a:lnTo>
                    <a:pt x="866" y="883"/>
                  </a:lnTo>
                  <a:lnTo>
                    <a:pt x="885" y="973"/>
                  </a:lnTo>
                  <a:lnTo>
                    <a:pt x="1033" y="1055"/>
                  </a:lnTo>
                  <a:lnTo>
                    <a:pt x="1033" y="1055"/>
                  </a:lnTo>
                  <a:lnTo>
                    <a:pt x="1046" y="1083"/>
                  </a:lnTo>
                  <a:lnTo>
                    <a:pt x="1053" y="1102"/>
                  </a:lnTo>
                  <a:lnTo>
                    <a:pt x="1056" y="1108"/>
                  </a:lnTo>
                  <a:lnTo>
                    <a:pt x="1056" y="1110"/>
                  </a:lnTo>
                  <a:lnTo>
                    <a:pt x="1056" y="1110"/>
                  </a:lnTo>
                  <a:lnTo>
                    <a:pt x="870" y="1024"/>
                  </a:lnTo>
                  <a:lnTo>
                    <a:pt x="815" y="958"/>
                  </a:lnTo>
                  <a:lnTo>
                    <a:pt x="815" y="958"/>
                  </a:lnTo>
                  <a:lnTo>
                    <a:pt x="803" y="942"/>
                  </a:lnTo>
                  <a:lnTo>
                    <a:pt x="777" y="905"/>
                  </a:lnTo>
                  <a:lnTo>
                    <a:pt x="762" y="888"/>
                  </a:lnTo>
                  <a:lnTo>
                    <a:pt x="750" y="873"/>
                  </a:lnTo>
                  <a:lnTo>
                    <a:pt x="742" y="864"/>
                  </a:lnTo>
                  <a:lnTo>
                    <a:pt x="739" y="864"/>
                  </a:lnTo>
                  <a:lnTo>
                    <a:pt x="737" y="866"/>
                  </a:lnTo>
                  <a:lnTo>
                    <a:pt x="737" y="866"/>
                  </a:lnTo>
                  <a:lnTo>
                    <a:pt x="737" y="870"/>
                  </a:lnTo>
                  <a:lnTo>
                    <a:pt x="740" y="877"/>
                  </a:lnTo>
                  <a:lnTo>
                    <a:pt x="747" y="902"/>
                  </a:lnTo>
                  <a:lnTo>
                    <a:pt x="774" y="968"/>
                  </a:lnTo>
                  <a:lnTo>
                    <a:pt x="812" y="1062"/>
                  </a:lnTo>
                  <a:lnTo>
                    <a:pt x="959" y="1125"/>
                  </a:lnTo>
                  <a:lnTo>
                    <a:pt x="962" y="1237"/>
                  </a:lnTo>
                  <a:lnTo>
                    <a:pt x="1030" y="1198"/>
                  </a:lnTo>
                  <a:lnTo>
                    <a:pt x="1011" y="1273"/>
                  </a:lnTo>
                  <a:lnTo>
                    <a:pt x="1063" y="1414"/>
                  </a:lnTo>
                  <a:lnTo>
                    <a:pt x="1093" y="1288"/>
                  </a:lnTo>
                  <a:lnTo>
                    <a:pt x="1119" y="1343"/>
                  </a:lnTo>
                  <a:lnTo>
                    <a:pt x="1148" y="1326"/>
                  </a:lnTo>
                  <a:lnTo>
                    <a:pt x="1148" y="1326"/>
                  </a:lnTo>
                  <a:lnTo>
                    <a:pt x="1174" y="1380"/>
                  </a:lnTo>
                  <a:lnTo>
                    <a:pt x="1192" y="1418"/>
                  </a:lnTo>
                  <a:lnTo>
                    <a:pt x="1198" y="1431"/>
                  </a:lnTo>
                  <a:lnTo>
                    <a:pt x="1199" y="1437"/>
                  </a:lnTo>
                  <a:lnTo>
                    <a:pt x="1199" y="1437"/>
                  </a:lnTo>
                  <a:lnTo>
                    <a:pt x="1202" y="1458"/>
                  </a:lnTo>
                  <a:lnTo>
                    <a:pt x="1210" y="1502"/>
                  </a:lnTo>
                  <a:lnTo>
                    <a:pt x="1218" y="1549"/>
                  </a:lnTo>
                  <a:lnTo>
                    <a:pt x="1221" y="1578"/>
                  </a:lnTo>
                  <a:lnTo>
                    <a:pt x="1221" y="1578"/>
                  </a:lnTo>
                  <a:lnTo>
                    <a:pt x="1224" y="1591"/>
                  </a:lnTo>
                  <a:lnTo>
                    <a:pt x="1230" y="1616"/>
                  </a:lnTo>
                  <a:lnTo>
                    <a:pt x="1248" y="1683"/>
                  </a:lnTo>
                  <a:lnTo>
                    <a:pt x="1265" y="1746"/>
                  </a:lnTo>
                  <a:lnTo>
                    <a:pt x="1271" y="1764"/>
                  </a:lnTo>
                  <a:lnTo>
                    <a:pt x="1274" y="1767"/>
                  </a:lnTo>
                  <a:lnTo>
                    <a:pt x="1274" y="1768"/>
                  </a:lnTo>
                  <a:lnTo>
                    <a:pt x="1274" y="1767"/>
                  </a:lnTo>
                  <a:lnTo>
                    <a:pt x="1274" y="1767"/>
                  </a:lnTo>
                  <a:lnTo>
                    <a:pt x="1283" y="1704"/>
                  </a:lnTo>
                  <a:lnTo>
                    <a:pt x="1303" y="1581"/>
                  </a:lnTo>
                  <a:lnTo>
                    <a:pt x="1332" y="1407"/>
                  </a:lnTo>
                  <a:lnTo>
                    <a:pt x="1378" y="1484"/>
                  </a:lnTo>
                  <a:lnTo>
                    <a:pt x="1426" y="1428"/>
                  </a:lnTo>
                  <a:lnTo>
                    <a:pt x="1507" y="1455"/>
                  </a:lnTo>
                  <a:lnTo>
                    <a:pt x="1507" y="1455"/>
                  </a:lnTo>
                  <a:lnTo>
                    <a:pt x="1530" y="1408"/>
                  </a:lnTo>
                  <a:lnTo>
                    <a:pt x="1546" y="1376"/>
                  </a:lnTo>
                  <a:lnTo>
                    <a:pt x="1550" y="1364"/>
                  </a:lnTo>
                  <a:lnTo>
                    <a:pt x="1552" y="1358"/>
                  </a:lnTo>
                  <a:lnTo>
                    <a:pt x="1552" y="1358"/>
                  </a:lnTo>
                  <a:lnTo>
                    <a:pt x="1571" y="1380"/>
                  </a:lnTo>
                  <a:lnTo>
                    <a:pt x="1593" y="1404"/>
                  </a:lnTo>
                  <a:lnTo>
                    <a:pt x="1663" y="1229"/>
                  </a:lnTo>
                  <a:lnTo>
                    <a:pt x="1726" y="1152"/>
                  </a:lnTo>
                  <a:lnTo>
                    <a:pt x="1763" y="1195"/>
                  </a:lnTo>
                  <a:lnTo>
                    <a:pt x="1811" y="1017"/>
                  </a:lnTo>
                  <a:lnTo>
                    <a:pt x="1855" y="1040"/>
                  </a:lnTo>
                  <a:lnTo>
                    <a:pt x="1862" y="954"/>
                  </a:lnTo>
                  <a:lnTo>
                    <a:pt x="1941" y="954"/>
                  </a:lnTo>
                  <a:lnTo>
                    <a:pt x="1925" y="880"/>
                  </a:lnTo>
                  <a:lnTo>
                    <a:pt x="2026" y="842"/>
                  </a:lnTo>
                  <a:lnTo>
                    <a:pt x="1932" y="806"/>
                  </a:lnTo>
                  <a:lnTo>
                    <a:pt x="1966" y="765"/>
                  </a:lnTo>
                  <a:lnTo>
                    <a:pt x="1932" y="724"/>
                  </a:lnTo>
                  <a:lnTo>
                    <a:pt x="1903" y="564"/>
                  </a:lnTo>
                  <a:lnTo>
                    <a:pt x="1833" y="382"/>
                  </a:lnTo>
                  <a:lnTo>
                    <a:pt x="1784" y="309"/>
                  </a:lnTo>
                  <a:lnTo>
                    <a:pt x="1814" y="193"/>
                  </a:lnTo>
                  <a:lnTo>
                    <a:pt x="1763" y="179"/>
                  </a:lnTo>
                  <a:lnTo>
                    <a:pt x="1758" y="130"/>
                  </a:lnTo>
                  <a:lnTo>
                    <a:pt x="1692" y="130"/>
                  </a:lnTo>
                  <a:lnTo>
                    <a:pt x="1640" y="183"/>
                  </a:lnTo>
                  <a:close/>
                  <a:moveTo>
                    <a:pt x="1112" y="294"/>
                  </a:moveTo>
                  <a:lnTo>
                    <a:pt x="1095" y="305"/>
                  </a:lnTo>
                  <a:lnTo>
                    <a:pt x="1074" y="319"/>
                  </a:lnTo>
                  <a:lnTo>
                    <a:pt x="1085" y="334"/>
                  </a:lnTo>
                  <a:lnTo>
                    <a:pt x="1085" y="334"/>
                  </a:lnTo>
                  <a:lnTo>
                    <a:pt x="1081" y="350"/>
                  </a:lnTo>
                  <a:lnTo>
                    <a:pt x="1076" y="360"/>
                  </a:lnTo>
                  <a:lnTo>
                    <a:pt x="1074" y="365"/>
                  </a:lnTo>
                  <a:lnTo>
                    <a:pt x="1074" y="365"/>
                  </a:lnTo>
                  <a:lnTo>
                    <a:pt x="1074" y="366"/>
                  </a:lnTo>
                  <a:lnTo>
                    <a:pt x="1075" y="369"/>
                  </a:lnTo>
                  <a:lnTo>
                    <a:pt x="1078" y="375"/>
                  </a:lnTo>
                  <a:lnTo>
                    <a:pt x="1078" y="375"/>
                  </a:lnTo>
                  <a:lnTo>
                    <a:pt x="1084" y="382"/>
                  </a:lnTo>
                  <a:lnTo>
                    <a:pt x="1088" y="390"/>
                  </a:lnTo>
                  <a:lnTo>
                    <a:pt x="1088" y="413"/>
                  </a:lnTo>
                  <a:lnTo>
                    <a:pt x="1100" y="453"/>
                  </a:lnTo>
                  <a:lnTo>
                    <a:pt x="1095" y="494"/>
                  </a:lnTo>
                  <a:lnTo>
                    <a:pt x="1095" y="539"/>
                  </a:lnTo>
                  <a:lnTo>
                    <a:pt x="1103" y="631"/>
                  </a:lnTo>
                  <a:lnTo>
                    <a:pt x="1126" y="438"/>
                  </a:lnTo>
                  <a:lnTo>
                    <a:pt x="1148" y="397"/>
                  </a:lnTo>
                  <a:lnTo>
                    <a:pt x="1189" y="346"/>
                  </a:lnTo>
                  <a:lnTo>
                    <a:pt x="1274" y="324"/>
                  </a:lnTo>
                  <a:lnTo>
                    <a:pt x="1214" y="319"/>
                  </a:lnTo>
                  <a:lnTo>
                    <a:pt x="1163" y="319"/>
                  </a:lnTo>
                  <a:lnTo>
                    <a:pt x="1163" y="297"/>
                  </a:lnTo>
                  <a:lnTo>
                    <a:pt x="1141" y="302"/>
                  </a:lnTo>
                  <a:lnTo>
                    <a:pt x="1112" y="294"/>
                  </a:lnTo>
                  <a:close/>
                  <a:moveTo>
                    <a:pt x="1262" y="413"/>
                  </a:moveTo>
                  <a:lnTo>
                    <a:pt x="1262" y="413"/>
                  </a:lnTo>
                  <a:lnTo>
                    <a:pt x="1245" y="420"/>
                  </a:lnTo>
                  <a:lnTo>
                    <a:pt x="1229" y="428"/>
                  </a:lnTo>
                  <a:lnTo>
                    <a:pt x="1211" y="438"/>
                  </a:lnTo>
                  <a:lnTo>
                    <a:pt x="1211" y="438"/>
                  </a:lnTo>
                  <a:lnTo>
                    <a:pt x="1204" y="444"/>
                  </a:lnTo>
                  <a:lnTo>
                    <a:pt x="1199" y="448"/>
                  </a:lnTo>
                  <a:lnTo>
                    <a:pt x="1198" y="453"/>
                  </a:lnTo>
                  <a:lnTo>
                    <a:pt x="1196" y="457"/>
                  </a:lnTo>
                  <a:lnTo>
                    <a:pt x="1198" y="466"/>
                  </a:lnTo>
                  <a:lnTo>
                    <a:pt x="1199" y="476"/>
                  </a:lnTo>
                  <a:lnTo>
                    <a:pt x="1199" y="476"/>
                  </a:lnTo>
                  <a:lnTo>
                    <a:pt x="1202" y="480"/>
                  </a:lnTo>
                  <a:lnTo>
                    <a:pt x="1207" y="483"/>
                  </a:lnTo>
                  <a:lnTo>
                    <a:pt x="1214" y="486"/>
                  </a:lnTo>
                  <a:lnTo>
                    <a:pt x="1223" y="489"/>
                  </a:lnTo>
                  <a:lnTo>
                    <a:pt x="1233" y="489"/>
                  </a:lnTo>
                  <a:lnTo>
                    <a:pt x="1243" y="488"/>
                  </a:lnTo>
                  <a:lnTo>
                    <a:pt x="1253" y="486"/>
                  </a:lnTo>
                  <a:lnTo>
                    <a:pt x="1262" y="483"/>
                  </a:lnTo>
                  <a:lnTo>
                    <a:pt x="1262" y="483"/>
                  </a:lnTo>
                  <a:lnTo>
                    <a:pt x="1267" y="480"/>
                  </a:lnTo>
                  <a:lnTo>
                    <a:pt x="1270" y="476"/>
                  </a:lnTo>
                  <a:lnTo>
                    <a:pt x="1271" y="472"/>
                  </a:lnTo>
                  <a:lnTo>
                    <a:pt x="1272" y="467"/>
                  </a:lnTo>
                  <a:lnTo>
                    <a:pt x="1272" y="455"/>
                  </a:lnTo>
                  <a:lnTo>
                    <a:pt x="1271" y="444"/>
                  </a:lnTo>
                  <a:lnTo>
                    <a:pt x="1267" y="422"/>
                  </a:lnTo>
                  <a:lnTo>
                    <a:pt x="1262" y="413"/>
                  </a:lnTo>
                  <a:lnTo>
                    <a:pt x="1262" y="413"/>
                  </a:lnTo>
                  <a:close/>
                  <a:moveTo>
                    <a:pt x="1332" y="409"/>
                  </a:moveTo>
                  <a:lnTo>
                    <a:pt x="1332" y="409"/>
                  </a:lnTo>
                  <a:lnTo>
                    <a:pt x="1324" y="410"/>
                  </a:lnTo>
                  <a:lnTo>
                    <a:pt x="1318" y="414"/>
                  </a:lnTo>
                  <a:lnTo>
                    <a:pt x="1312" y="419"/>
                  </a:lnTo>
                  <a:lnTo>
                    <a:pt x="1311" y="423"/>
                  </a:lnTo>
                  <a:lnTo>
                    <a:pt x="1311" y="423"/>
                  </a:lnTo>
                  <a:lnTo>
                    <a:pt x="1311" y="455"/>
                  </a:lnTo>
                  <a:lnTo>
                    <a:pt x="1312" y="477"/>
                  </a:lnTo>
                  <a:lnTo>
                    <a:pt x="1313" y="485"/>
                  </a:lnTo>
                  <a:lnTo>
                    <a:pt x="1315" y="491"/>
                  </a:lnTo>
                  <a:lnTo>
                    <a:pt x="1315" y="491"/>
                  </a:lnTo>
                  <a:lnTo>
                    <a:pt x="1318" y="492"/>
                  </a:lnTo>
                  <a:lnTo>
                    <a:pt x="1324" y="494"/>
                  </a:lnTo>
                  <a:lnTo>
                    <a:pt x="1332" y="495"/>
                  </a:lnTo>
                  <a:lnTo>
                    <a:pt x="1341" y="494"/>
                  </a:lnTo>
                  <a:lnTo>
                    <a:pt x="1350" y="492"/>
                  </a:lnTo>
                  <a:lnTo>
                    <a:pt x="1359" y="491"/>
                  </a:lnTo>
                  <a:lnTo>
                    <a:pt x="1366" y="486"/>
                  </a:lnTo>
                  <a:lnTo>
                    <a:pt x="1370" y="483"/>
                  </a:lnTo>
                  <a:lnTo>
                    <a:pt x="1370" y="483"/>
                  </a:lnTo>
                  <a:lnTo>
                    <a:pt x="1375" y="475"/>
                  </a:lnTo>
                  <a:lnTo>
                    <a:pt x="1379" y="467"/>
                  </a:lnTo>
                  <a:lnTo>
                    <a:pt x="1379" y="458"/>
                  </a:lnTo>
                  <a:lnTo>
                    <a:pt x="1378" y="450"/>
                  </a:lnTo>
                  <a:lnTo>
                    <a:pt x="1378" y="450"/>
                  </a:lnTo>
                  <a:lnTo>
                    <a:pt x="1370" y="438"/>
                  </a:lnTo>
                  <a:lnTo>
                    <a:pt x="1359" y="423"/>
                  </a:lnTo>
                  <a:lnTo>
                    <a:pt x="1351" y="417"/>
                  </a:lnTo>
                  <a:lnTo>
                    <a:pt x="1344" y="413"/>
                  </a:lnTo>
                  <a:lnTo>
                    <a:pt x="1338" y="410"/>
                  </a:lnTo>
                  <a:lnTo>
                    <a:pt x="1332" y="409"/>
                  </a:lnTo>
                  <a:lnTo>
                    <a:pt x="1332" y="409"/>
                  </a:lnTo>
                  <a:close/>
                  <a:moveTo>
                    <a:pt x="218" y="47"/>
                  </a:moveTo>
                  <a:lnTo>
                    <a:pt x="218" y="47"/>
                  </a:lnTo>
                  <a:lnTo>
                    <a:pt x="215" y="55"/>
                  </a:lnTo>
                  <a:lnTo>
                    <a:pt x="215" y="55"/>
                  </a:lnTo>
                  <a:lnTo>
                    <a:pt x="209" y="88"/>
                  </a:lnTo>
                  <a:lnTo>
                    <a:pt x="203" y="120"/>
                  </a:lnTo>
                  <a:lnTo>
                    <a:pt x="203" y="120"/>
                  </a:lnTo>
                  <a:lnTo>
                    <a:pt x="199" y="133"/>
                  </a:lnTo>
                  <a:lnTo>
                    <a:pt x="193" y="145"/>
                  </a:lnTo>
                  <a:lnTo>
                    <a:pt x="193" y="145"/>
                  </a:lnTo>
                  <a:lnTo>
                    <a:pt x="202" y="168"/>
                  </a:lnTo>
                  <a:lnTo>
                    <a:pt x="208" y="183"/>
                  </a:lnTo>
                  <a:lnTo>
                    <a:pt x="209" y="189"/>
                  </a:lnTo>
                  <a:lnTo>
                    <a:pt x="211" y="190"/>
                  </a:lnTo>
                  <a:lnTo>
                    <a:pt x="211" y="190"/>
                  </a:lnTo>
                  <a:lnTo>
                    <a:pt x="212" y="190"/>
                  </a:lnTo>
                  <a:lnTo>
                    <a:pt x="212" y="195"/>
                  </a:lnTo>
                  <a:lnTo>
                    <a:pt x="212" y="208"/>
                  </a:lnTo>
                  <a:lnTo>
                    <a:pt x="211" y="230"/>
                  </a:lnTo>
                  <a:lnTo>
                    <a:pt x="211" y="230"/>
                  </a:lnTo>
                  <a:lnTo>
                    <a:pt x="209" y="237"/>
                  </a:lnTo>
                  <a:lnTo>
                    <a:pt x="206" y="247"/>
                  </a:lnTo>
                  <a:lnTo>
                    <a:pt x="200" y="261"/>
                  </a:lnTo>
                  <a:lnTo>
                    <a:pt x="156" y="268"/>
                  </a:lnTo>
                  <a:lnTo>
                    <a:pt x="145" y="249"/>
                  </a:lnTo>
                  <a:lnTo>
                    <a:pt x="148" y="297"/>
                  </a:lnTo>
                  <a:lnTo>
                    <a:pt x="137" y="341"/>
                  </a:lnTo>
                  <a:lnTo>
                    <a:pt x="263" y="285"/>
                  </a:lnTo>
                  <a:lnTo>
                    <a:pt x="307" y="249"/>
                  </a:lnTo>
                  <a:lnTo>
                    <a:pt x="396" y="278"/>
                  </a:lnTo>
                  <a:lnTo>
                    <a:pt x="392" y="331"/>
                  </a:lnTo>
                  <a:lnTo>
                    <a:pt x="447" y="381"/>
                  </a:lnTo>
                  <a:lnTo>
                    <a:pt x="518" y="277"/>
                  </a:lnTo>
                  <a:lnTo>
                    <a:pt x="493" y="256"/>
                  </a:lnTo>
                  <a:lnTo>
                    <a:pt x="464" y="256"/>
                  </a:lnTo>
                  <a:lnTo>
                    <a:pt x="467" y="215"/>
                  </a:lnTo>
                  <a:lnTo>
                    <a:pt x="474" y="183"/>
                  </a:lnTo>
                  <a:lnTo>
                    <a:pt x="481" y="127"/>
                  </a:lnTo>
                  <a:lnTo>
                    <a:pt x="481" y="94"/>
                  </a:lnTo>
                  <a:lnTo>
                    <a:pt x="464" y="96"/>
                  </a:lnTo>
                  <a:lnTo>
                    <a:pt x="452" y="193"/>
                  </a:lnTo>
                  <a:lnTo>
                    <a:pt x="426" y="200"/>
                  </a:lnTo>
                  <a:lnTo>
                    <a:pt x="418" y="89"/>
                  </a:lnTo>
                  <a:lnTo>
                    <a:pt x="404" y="142"/>
                  </a:lnTo>
                  <a:lnTo>
                    <a:pt x="382" y="208"/>
                  </a:lnTo>
                  <a:lnTo>
                    <a:pt x="345" y="198"/>
                  </a:lnTo>
                  <a:lnTo>
                    <a:pt x="348" y="130"/>
                  </a:lnTo>
                  <a:lnTo>
                    <a:pt x="382" y="101"/>
                  </a:lnTo>
                  <a:lnTo>
                    <a:pt x="385" y="74"/>
                  </a:lnTo>
                  <a:lnTo>
                    <a:pt x="326" y="82"/>
                  </a:lnTo>
                  <a:lnTo>
                    <a:pt x="333" y="45"/>
                  </a:lnTo>
                  <a:lnTo>
                    <a:pt x="367" y="0"/>
                  </a:lnTo>
                  <a:lnTo>
                    <a:pt x="322" y="33"/>
                  </a:lnTo>
                  <a:lnTo>
                    <a:pt x="300" y="67"/>
                  </a:lnTo>
                  <a:lnTo>
                    <a:pt x="290" y="104"/>
                  </a:lnTo>
                  <a:lnTo>
                    <a:pt x="234" y="108"/>
                  </a:lnTo>
                  <a:lnTo>
                    <a:pt x="241" y="52"/>
                  </a:lnTo>
                  <a:lnTo>
                    <a:pt x="246" y="20"/>
                  </a:lnTo>
                  <a:lnTo>
                    <a:pt x="218" y="47"/>
                  </a:lnTo>
                  <a:close/>
                  <a:moveTo>
                    <a:pt x="859" y="246"/>
                  </a:moveTo>
                  <a:lnTo>
                    <a:pt x="930" y="174"/>
                  </a:lnTo>
                  <a:lnTo>
                    <a:pt x="1018" y="130"/>
                  </a:lnTo>
                  <a:lnTo>
                    <a:pt x="952" y="104"/>
                  </a:lnTo>
                  <a:lnTo>
                    <a:pt x="914" y="74"/>
                  </a:lnTo>
                  <a:lnTo>
                    <a:pt x="899" y="115"/>
                  </a:lnTo>
                  <a:lnTo>
                    <a:pt x="878" y="111"/>
                  </a:lnTo>
                  <a:lnTo>
                    <a:pt x="856" y="145"/>
                  </a:lnTo>
                  <a:lnTo>
                    <a:pt x="822" y="142"/>
                  </a:lnTo>
                  <a:lnTo>
                    <a:pt x="822" y="186"/>
                  </a:lnTo>
                  <a:lnTo>
                    <a:pt x="859" y="246"/>
                  </a:lnTo>
                  <a:close/>
                  <a:moveTo>
                    <a:pt x="1392" y="513"/>
                  </a:moveTo>
                  <a:lnTo>
                    <a:pt x="1392" y="513"/>
                  </a:lnTo>
                  <a:lnTo>
                    <a:pt x="1384" y="517"/>
                  </a:lnTo>
                  <a:lnTo>
                    <a:pt x="1365" y="530"/>
                  </a:lnTo>
                  <a:lnTo>
                    <a:pt x="1337" y="549"/>
                  </a:lnTo>
                  <a:lnTo>
                    <a:pt x="1337" y="549"/>
                  </a:lnTo>
                  <a:lnTo>
                    <a:pt x="1300" y="558"/>
                  </a:lnTo>
                  <a:lnTo>
                    <a:pt x="1275" y="562"/>
                  </a:lnTo>
                  <a:lnTo>
                    <a:pt x="1262" y="564"/>
                  </a:lnTo>
                  <a:lnTo>
                    <a:pt x="1262" y="564"/>
                  </a:lnTo>
                  <a:lnTo>
                    <a:pt x="1258" y="565"/>
                  </a:lnTo>
                  <a:lnTo>
                    <a:pt x="1251" y="570"/>
                  </a:lnTo>
                  <a:lnTo>
                    <a:pt x="1240" y="576"/>
                  </a:lnTo>
                  <a:lnTo>
                    <a:pt x="1240" y="576"/>
                  </a:lnTo>
                  <a:lnTo>
                    <a:pt x="1218" y="590"/>
                  </a:lnTo>
                  <a:lnTo>
                    <a:pt x="1196" y="605"/>
                  </a:lnTo>
                  <a:lnTo>
                    <a:pt x="1196" y="605"/>
                  </a:lnTo>
                  <a:lnTo>
                    <a:pt x="1177" y="623"/>
                  </a:lnTo>
                  <a:lnTo>
                    <a:pt x="1163" y="634"/>
                  </a:lnTo>
                  <a:lnTo>
                    <a:pt x="1155" y="643"/>
                  </a:lnTo>
                  <a:lnTo>
                    <a:pt x="1155" y="643"/>
                  </a:lnTo>
                  <a:lnTo>
                    <a:pt x="1154" y="655"/>
                  </a:lnTo>
                  <a:lnTo>
                    <a:pt x="1151" y="683"/>
                  </a:lnTo>
                  <a:lnTo>
                    <a:pt x="1145" y="763"/>
                  </a:lnTo>
                  <a:lnTo>
                    <a:pt x="1136" y="880"/>
                  </a:lnTo>
                  <a:lnTo>
                    <a:pt x="1136" y="880"/>
                  </a:lnTo>
                  <a:lnTo>
                    <a:pt x="1141" y="916"/>
                  </a:lnTo>
                  <a:lnTo>
                    <a:pt x="1144" y="942"/>
                  </a:lnTo>
                  <a:lnTo>
                    <a:pt x="1144" y="961"/>
                  </a:lnTo>
                  <a:lnTo>
                    <a:pt x="1144" y="961"/>
                  </a:lnTo>
                  <a:lnTo>
                    <a:pt x="1145" y="970"/>
                  </a:lnTo>
                  <a:lnTo>
                    <a:pt x="1147" y="983"/>
                  </a:lnTo>
                  <a:lnTo>
                    <a:pt x="1153" y="1015"/>
                  </a:lnTo>
                  <a:lnTo>
                    <a:pt x="1160" y="1046"/>
                  </a:lnTo>
                  <a:lnTo>
                    <a:pt x="1163" y="1062"/>
                  </a:lnTo>
                  <a:lnTo>
                    <a:pt x="1163" y="1062"/>
                  </a:lnTo>
                  <a:lnTo>
                    <a:pt x="1166" y="1067"/>
                  </a:lnTo>
                  <a:lnTo>
                    <a:pt x="1172" y="1080"/>
                  </a:lnTo>
                  <a:lnTo>
                    <a:pt x="1193" y="1113"/>
                  </a:lnTo>
                  <a:lnTo>
                    <a:pt x="1226" y="1162"/>
                  </a:lnTo>
                  <a:lnTo>
                    <a:pt x="1311" y="1188"/>
                  </a:lnTo>
                  <a:lnTo>
                    <a:pt x="1407" y="1103"/>
                  </a:lnTo>
                  <a:lnTo>
                    <a:pt x="1411" y="992"/>
                  </a:lnTo>
                  <a:lnTo>
                    <a:pt x="1436" y="888"/>
                  </a:lnTo>
                  <a:lnTo>
                    <a:pt x="1455" y="832"/>
                  </a:lnTo>
                  <a:lnTo>
                    <a:pt x="1436" y="762"/>
                  </a:lnTo>
                  <a:lnTo>
                    <a:pt x="1426" y="653"/>
                  </a:lnTo>
                  <a:lnTo>
                    <a:pt x="1414" y="636"/>
                  </a:lnTo>
                  <a:lnTo>
                    <a:pt x="1385" y="605"/>
                  </a:lnTo>
                  <a:lnTo>
                    <a:pt x="1349" y="605"/>
                  </a:lnTo>
                  <a:lnTo>
                    <a:pt x="1308" y="598"/>
                  </a:lnTo>
                  <a:lnTo>
                    <a:pt x="1270" y="598"/>
                  </a:lnTo>
                  <a:lnTo>
                    <a:pt x="1366" y="576"/>
                  </a:lnTo>
                  <a:lnTo>
                    <a:pt x="1366" y="576"/>
                  </a:lnTo>
                  <a:lnTo>
                    <a:pt x="1379" y="545"/>
                  </a:lnTo>
                  <a:lnTo>
                    <a:pt x="1392" y="513"/>
                  </a:lnTo>
                  <a:lnTo>
                    <a:pt x="1392" y="51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13">
              <a:extLst>
                <a:ext uri="{FF2B5EF4-FFF2-40B4-BE49-F238E27FC236}">
                  <a16:creationId xmlns:a16="http://schemas.microsoft.com/office/drawing/2014/main" id="{60F7A0C6-66D3-19EA-2EAC-C48BA9D54D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5164" y="885825"/>
              <a:ext cx="49213" cy="61913"/>
            </a:xfrm>
            <a:custGeom>
              <a:avLst/>
              <a:gdLst>
                <a:gd name="T0" fmla="*/ 34 w 63"/>
                <a:gd name="T1" fmla="*/ 0 h 78"/>
                <a:gd name="T2" fmla="*/ 0 w 63"/>
                <a:gd name="T3" fmla="*/ 18 h 78"/>
                <a:gd name="T4" fmla="*/ 0 w 63"/>
                <a:gd name="T5" fmla="*/ 78 h 78"/>
                <a:gd name="T6" fmla="*/ 53 w 63"/>
                <a:gd name="T7" fmla="*/ 56 h 78"/>
                <a:gd name="T8" fmla="*/ 63 w 63"/>
                <a:gd name="T9" fmla="*/ 30 h 78"/>
                <a:gd name="T10" fmla="*/ 34 w 63"/>
                <a:gd name="T11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78">
                  <a:moveTo>
                    <a:pt x="34" y="0"/>
                  </a:moveTo>
                  <a:lnTo>
                    <a:pt x="0" y="18"/>
                  </a:lnTo>
                  <a:lnTo>
                    <a:pt x="0" y="78"/>
                  </a:lnTo>
                  <a:lnTo>
                    <a:pt x="53" y="56"/>
                  </a:lnTo>
                  <a:lnTo>
                    <a:pt x="63" y="3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5" name="Freeform 14">
              <a:extLst>
                <a:ext uri="{FF2B5EF4-FFF2-40B4-BE49-F238E27FC236}">
                  <a16:creationId xmlns:a16="http://schemas.microsoft.com/office/drawing/2014/main" id="{1C0214C8-5155-6FC6-13EC-B38CA27E84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016302" y="838200"/>
              <a:ext cx="266700" cy="363538"/>
            </a:xfrm>
            <a:custGeom>
              <a:avLst/>
              <a:gdLst>
                <a:gd name="T0" fmla="*/ 96 w 336"/>
                <a:gd name="T1" fmla="*/ 267 h 457"/>
                <a:gd name="T2" fmla="*/ 114 w 336"/>
                <a:gd name="T3" fmla="*/ 409 h 457"/>
                <a:gd name="T4" fmla="*/ 196 w 336"/>
                <a:gd name="T5" fmla="*/ 405 h 457"/>
                <a:gd name="T6" fmla="*/ 285 w 336"/>
                <a:gd name="T7" fmla="*/ 457 h 457"/>
                <a:gd name="T8" fmla="*/ 263 w 336"/>
                <a:gd name="T9" fmla="*/ 249 h 457"/>
                <a:gd name="T10" fmla="*/ 215 w 336"/>
                <a:gd name="T11" fmla="*/ 257 h 457"/>
                <a:gd name="T12" fmla="*/ 285 w 336"/>
                <a:gd name="T13" fmla="*/ 133 h 457"/>
                <a:gd name="T14" fmla="*/ 266 w 336"/>
                <a:gd name="T15" fmla="*/ 201 h 457"/>
                <a:gd name="T16" fmla="*/ 295 w 336"/>
                <a:gd name="T17" fmla="*/ 216 h 457"/>
                <a:gd name="T18" fmla="*/ 313 w 336"/>
                <a:gd name="T19" fmla="*/ 177 h 457"/>
                <a:gd name="T20" fmla="*/ 314 w 336"/>
                <a:gd name="T21" fmla="*/ 167 h 457"/>
                <a:gd name="T22" fmla="*/ 313 w 336"/>
                <a:gd name="T23" fmla="*/ 164 h 457"/>
                <a:gd name="T24" fmla="*/ 298 w 336"/>
                <a:gd name="T25" fmla="*/ 148 h 457"/>
                <a:gd name="T26" fmla="*/ 285 w 336"/>
                <a:gd name="T27" fmla="*/ 133 h 457"/>
                <a:gd name="T28" fmla="*/ 177 w 336"/>
                <a:gd name="T29" fmla="*/ 126 h 457"/>
                <a:gd name="T30" fmla="*/ 207 w 336"/>
                <a:gd name="T31" fmla="*/ 194 h 457"/>
                <a:gd name="T32" fmla="*/ 200 w 336"/>
                <a:gd name="T33" fmla="*/ 97 h 457"/>
                <a:gd name="T34" fmla="*/ 89 w 336"/>
                <a:gd name="T35" fmla="*/ 97 h 457"/>
                <a:gd name="T36" fmla="*/ 130 w 336"/>
                <a:gd name="T37" fmla="*/ 172 h 457"/>
                <a:gd name="T38" fmla="*/ 134 w 336"/>
                <a:gd name="T39" fmla="*/ 139 h 457"/>
                <a:gd name="T40" fmla="*/ 140 w 336"/>
                <a:gd name="T41" fmla="*/ 104 h 457"/>
                <a:gd name="T42" fmla="*/ 127 w 336"/>
                <a:gd name="T43" fmla="*/ 79 h 457"/>
                <a:gd name="T44" fmla="*/ 114 w 336"/>
                <a:gd name="T45" fmla="*/ 56 h 457"/>
                <a:gd name="T46" fmla="*/ 0 w 336"/>
                <a:gd name="T47" fmla="*/ 201 h 457"/>
                <a:gd name="T48" fmla="*/ 11 w 336"/>
                <a:gd name="T49" fmla="*/ 252 h 457"/>
                <a:gd name="T50" fmla="*/ 33 w 336"/>
                <a:gd name="T51" fmla="*/ 196 h 457"/>
                <a:gd name="T52" fmla="*/ 17 w 336"/>
                <a:gd name="T53" fmla="*/ 199 h 457"/>
                <a:gd name="T54" fmla="*/ 1 w 336"/>
                <a:gd name="T55" fmla="*/ 201 h 457"/>
                <a:gd name="T56" fmla="*/ 0 w 336"/>
                <a:gd name="T57" fmla="*/ 201 h 457"/>
                <a:gd name="T58" fmla="*/ 152 w 336"/>
                <a:gd name="T59" fmla="*/ 41 h 457"/>
                <a:gd name="T60" fmla="*/ 177 w 336"/>
                <a:gd name="T61" fmla="*/ 37 h 457"/>
                <a:gd name="T62" fmla="*/ 232 w 336"/>
                <a:gd name="T63" fmla="*/ 41 h 457"/>
                <a:gd name="T64" fmla="*/ 273 w 336"/>
                <a:gd name="T65" fmla="*/ 126 h 457"/>
                <a:gd name="T66" fmla="*/ 232 w 336"/>
                <a:gd name="T67" fmla="*/ 41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6" h="457">
                  <a:moveTo>
                    <a:pt x="144" y="245"/>
                  </a:moveTo>
                  <a:lnTo>
                    <a:pt x="96" y="267"/>
                  </a:lnTo>
                  <a:lnTo>
                    <a:pt x="63" y="330"/>
                  </a:lnTo>
                  <a:lnTo>
                    <a:pt x="114" y="409"/>
                  </a:lnTo>
                  <a:lnTo>
                    <a:pt x="159" y="383"/>
                  </a:lnTo>
                  <a:lnTo>
                    <a:pt x="196" y="405"/>
                  </a:lnTo>
                  <a:lnTo>
                    <a:pt x="218" y="383"/>
                  </a:lnTo>
                  <a:lnTo>
                    <a:pt x="285" y="457"/>
                  </a:lnTo>
                  <a:lnTo>
                    <a:pt x="336" y="334"/>
                  </a:lnTo>
                  <a:lnTo>
                    <a:pt x="263" y="249"/>
                  </a:lnTo>
                  <a:lnTo>
                    <a:pt x="232" y="271"/>
                  </a:lnTo>
                  <a:lnTo>
                    <a:pt x="215" y="257"/>
                  </a:lnTo>
                  <a:lnTo>
                    <a:pt x="144" y="245"/>
                  </a:lnTo>
                  <a:close/>
                  <a:moveTo>
                    <a:pt x="285" y="133"/>
                  </a:moveTo>
                  <a:lnTo>
                    <a:pt x="266" y="167"/>
                  </a:lnTo>
                  <a:lnTo>
                    <a:pt x="266" y="201"/>
                  </a:lnTo>
                  <a:lnTo>
                    <a:pt x="295" y="216"/>
                  </a:lnTo>
                  <a:lnTo>
                    <a:pt x="295" y="216"/>
                  </a:lnTo>
                  <a:lnTo>
                    <a:pt x="305" y="194"/>
                  </a:lnTo>
                  <a:lnTo>
                    <a:pt x="313" y="177"/>
                  </a:lnTo>
                  <a:lnTo>
                    <a:pt x="314" y="172"/>
                  </a:lnTo>
                  <a:lnTo>
                    <a:pt x="314" y="167"/>
                  </a:lnTo>
                  <a:lnTo>
                    <a:pt x="314" y="167"/>
                  </a:lnTo>
                  <a:lnTo>
                    <a:pt x="313" y="164"/>
                  </a:lnTo>
                  <a:lnTo>
                    <a:pt x="308" y="158"/>
                  </a:lnTo>
                  <a:lnTo>
                    <a:pt x="298" y="148"/>
                  </a:lnTo>
                  <a:lnTo>
                    <a:pt x="285" y="133"/>
                  </a:lnTo>
                  <a:lnTo>
                    <a:pt x="285" y="133"/>
                  </a:lnTo>
                  <a:close/>
                  <a:moveTo>
                    <a:pt x="200" y="97"/>
                  </a:moveTo>
                  <a:lnTo>
                    <a:pt x="177" y="126"/>
                  </a:lnTo>
                  <a:lnTo>
                    <a:pt x="177" y="175"/>
                  </a:lnTo>
                  <a:lnTo>
                    <a:pt x="207" y="194"/>
                  </a:lnTo>
                  <a:lnTo>
                    <a:pt x="229" y="123"/>
                  </a:lnTo>
                  <a:lnTo>
                    <a:pt x="200" y="97"/>
                  </a:lnTo>
                  <a:close/>
                  <a:moveTo>
                    <a:pt x="114" y="56"/>
                  </a:moveTo>
                  <a:lnTo>
                    <a:pt x="89" y="97"/>
                  </a:lnTo>
                  <a:lnTo>
                    <a:pt x="92" y="138"/>
                  </a:lnTo>
                  <a:lnTo>
                    <a:pt x="130" y="172"/>
                  </a:lnTo>
                  <a:lnTo>
                    <a:pt x="130" y="172"/>
                  </a:lnTo>
                  <a:lnTo>
                    <a:pt x="134" y="139"/>
                  </a:lnTo>
                  <a:lnTo>
                    <a:pt x="140" y="104"/>
                  </a:lnTo>
                  <a:lnTo>
                    <a:pt x="140" y="104"/>
                  </a:lnTo>
                  <a:lnTo>
                    <a:pt x="136" y="95"/>
                  </a:lnTo>
                  <a:lnTo>
                    <a:pt x="127" y="79"/>
                  </a:lnTo>
                  <a:lnTo>
                    <a:pt x="114" y="56"/>
                  </a:lnTo>
                  <a:lnTo>
                    <a:pt x="114" y="56"/>
                  </a:lnTo>
                  <a:close/>
                  <a:moveTo>
                    <a:pt x="0" y="201"/>
                  </a:moveTo>
                  <a:lnTo>
                    <a:pt x="0" y="201"/>
                  </a:lnTo>
                  <a:lnTo>
                    <a:pt x="4" y="226"/>
                  </a:lnTo>
                  <a:lnTo>
                    <a:pt x="11" y="252"/>
                  </a:lnTo>
                  <a:lnTo>
                    <a:pt x="36" y="264"/>
                  </a:lnTo>
                  <a:lnTo>
                    <a:pt x="33" y="196"/>
                  </a:lnTo>
                  <a:lnTo>
                    <a:pt x="33" y="196"/>
                  </a:lnTo>
                  <a:lnTo>
                    <a:pt x="17" y="199"/>
                  </a:lnTo>
                  <a:lnTo>
                    <a:pt x="5" y="201"/>
                  </a:lnTo>
                  <a:lnTo>
                    <a:pt x="1" y="201"/>
                  </a:lnTo>
                  <a:lnTo>
                    <a:pt x="0" y="201"/>
                  </a:lnTo>
                  <a:lnTo>
                    <a:pt x="0" y="201"/>
                  </a:lnTo>
                  <a:close/>
                  <a:moveTo>
                    <a:pt x="111" y="0"/>
                  </a:moveTo>
                  <a:lnTo>
                    <a:pt x="152" y="41"/>
                  </a:lnTo>
                  <a:lnTo>
                    <a:pt x="166" y="107"/>
                  </a:lnTo>
                  <a:lnTo>
                    <a:pt x="177" y="37"/>
                  </a:lnTo>
                  <a:lnTo>
                    <a:pt x="111" y="0"/>
                  </a:lnTo>
                  <a:close/>
                  <a:moveTo>
                    <a:pt x="232" y="41"/>
                  </a:moveTo>
                  <a:lnTo>
                    <a:pt x="259" y="78"/>
                  </a:lnTo>
                  <a:lnTo>
                    <a:pt x="273" y="126"/>
                  </a:lnTo>
                  <a:lnTo>
                    <a:pt x="278" y="68"/>
                  </a:lnTo>
                  <a:lnTo>
                    <a:pt x="232" y="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Freeform 15">
              <a:extLst>
                <a:ext uri="{FF2B5EF4-FFF2-40B4-BE49-F238E27FC236}">
                  <a16:creationId xmlns:a16="http://schemas.microsoft.com/office/drawing/2014/main" id="{616AB317-EEFF-E2F3-458E-E914E37FA39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202" y="1062038"/>
              <a:ext cx="36513" cy="14288"/>
            </a:xfrm>
            <a:custGeom>
              <a:avLst/>
              <a:gdLst>
                <a:gd name="T0" fmla="*/ 0 w 45"/>
                <a:gd name="T1" fmla="*/ 9 h 18"/>
                <a:gd name="T2" fmla="*/ 0 w 45"/>
                <a:gd name="T3" fmla="*/ 9 h 18"/>
                <a:gd name="T4" fmla="*/ 3 w 45"/>
                <a:gd name="T5" fmla="*/ 4 h 18"/>
                <a:gd name="T6" fmla="*/ 7 w 45"/>
                <a:gd name="T7" fmla="*/ 1 h 18"/>
                <a:gd name="T8" fmla="*/ 14 w 45"/>
                <a:gd name="T9" fmla="*/ 0 h 18"/>
                <a:gd name="T10" fmla="*/ 23 w 45"/>
                <a:gd name="T11" fmla="*/ 0 h 18"/>
                <a:gd name="T12" fmla="*/ 23 w 45"/>
                <a:gd name="T13" fmla="*/ 0 h 18"/>
                <a:gd name="T14" fmla="*/ 32 w 45"/>
                <a:gd name="T15" fmla="*/ 0 h 18"/>
                <a:gd name="T16" fmla="*/ 38 w 45"/>
                <a:gd name="T17" fmla="*/ 1 h 18"/>
                <a:gd name="T18" fmla="*/ 44 w 45"/>
                <a:gd name="T19" fmla="*/ 4 h 18"/>
                <a:gd name="T20" fmla="*/ 45 w 45"/>
                <a:gd name="T21" fmla="*/ 9 h 18"/>
                <a:gd name="T22" fmla="*/ 45 w 45"/>
                <a:gd name="T23" fmla="*/ 9 h 18"/>
                <a:gd name="T24" fmla="*/ 44 w 45"/>
                <a:gd name="T25" fmla="*/ 12 h 18"/>
                <a:gd name="T26" fmla="*/ 38 w 45"/>
                <a:gd name="T27" fmla="*/ 15 h 18"/>
                <a:gd name="T28" fmla="*/ 32 w 45"/>
                <a:gd name="T29" fmla="*/ 18 h 18"/>
                <a:gd name="T30" fmla="*/ 23 w 45"/>
                <a:gd name="T31" fmla="*/ 18 h 18"/>
                <a:gd name="T32" fmla="*/ 23 w 45"/>
                <a:gd name="T33" fmla="*/ 18 h 18"/>
                <a:gd name="T34" fmla="*/ 14 w 45"/>
                <a:gd name="T35" fmla="*/ 18 h 18"/>
                <a:gd name="T36" fmla="*/ 7 w 45"/>
                <a:gd name="T37" fmla="*/ 15 h 18"/>
                <a:gd name="T38" fmla="*/ 3 w 45"/>
                <a:gd name="T39" fmla="*/ 12 h 18"/>
                <a:gd name="T40" fmla="*/ 0 w 45"/>
                <a:gd name="T41" fmla="*/ 9 h 18"/>
                <a:gd name="T42" fmla="*/ 0 w 45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18">
                  <a:moveTo>
                    <a:pt x="0" y="9"/>
                  </a:moveTo>
                  <a:lnTo>
                    <a:pt x="0" y="9"/>
                  </a:lnTo>
                  <a:lnTo>
                    <a:pt x="3" y="4"/>
                  </a:lnTo>
                  <a:lnTo>
                    <a:pt x="7" y="1"/>
                  </a:lnTo>
                  <a:lnTo>
                    <a:pt x="14" y="0"/>
                  </a:lnTo>
                  <a:lnTo>
                    <a:pt x="23" y="0"/>
                  </a:lnTo>
                  <a:lnTo>
                    <a:pt x="23" y="0"/>
                  </a:lnTo>
                  <a:lnTo>
                    <a:pt x="32" y="0"/>
                  </a:lnTo>
                  <a:lnTo>
                    <a:pt x="38" y="1"/>
                  </a:lnTo>
                  <a:lnTo>
                    <a:pt x="44" y="4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4" y="12"/>
                  </a:lnTo>
                  <a:lnTo>
                    <a:pt x="38" y="15"/>
                  </a:lnTo>
                  <a:lnTo>
                    <a:pt x="32" y="18"/>
                  </a:lnTo>
                  <a:lnTo>
                    <a:pt x="23" y="18"/>
                  </a:lnTo>
                  <a:lnTo>
                    <a:pt x="23" y="18"/>
                  </a:lnTo>
                  <a:lnTo>
                    <a:pt x="14" y="18"/>
                  </a:lnTo>
                  <a:lnTo>
                    <a:pt x="7" y="15"/>
                  </a:lnTo>
                  <a:lnTo>
                    <a:pt x="3" y="12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Freeform 16">
              <a:extLst>
                <a:ext uri="{FF2B5EF4-FFF2-40B4-BE49-F238E27FC236}">
                  <a16:creationId xmlns:a16="http://schemas.microsoft.com/office/drawing/2014/main" id="{EEDC000E-0049-C05C-8D90-55405C855FA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4964" y="1062038"/>
              <a:ext cx="36513" cy="14288"/>
            </a:xfrm>
            <a:custGeom>
              <a:avLst/>
              <a:gdLst>
                <a:gd name="T0" fmla="*/ 0 w 45"/>
                <a:gd name="T1" fmla="*/ 9 h 18"/>
                <a:gd name="T2" fmla="*/ 0 w 45"/>
                <a:gd name="T3" fmla="*/ 9 h 18"/>
                <a:gd name="T4" fmla="*/ 1 w 45"/>
                <a:gd name="T5" fmla="*/ 4 h 18"/>
                <a:gd name="T6" fmla="*/ 7 w 45"/>
                <a:gd name="T7" fmla="*/ 1 h 18"/>
                <a:gd name="T8" fmla="*/ 15 w 45"/>
                <a:gd name="T9" fmla="*/ 0 h 18"/>
                <a:gd name="T10" fmla="*/ 22 w 45"/>
                <a:gd name="T11" fmla="*/ 0 h 18"/>
                <a:gd name="T12" fmla="*/ 22 w 45"/>
                <a:gd name="T13" fmla="*/ 0 h 18"/>
                <a:gd name="T14" fmla="*/ 31 w 45"/>
                <a:gd name="T15" fmla="*/ 0 h 18"/>
                <a:gd name="T16" fmla="*/ 38 w 45"/>
                <a:gd name="T17" fmla="*/ 1 h 18"/>
                <a:gd name="T18" fmla="*/ 42 w 45"/>
                <a:gd name="T19" fmla="*/ 4 h 18"/>
                <a:gd name="T20" fmla="*/ 45 w 45"/>
                <a:gd name="T21" fmla="*/ 9 h 18"/>
                <a:gd name="T22" fmla="*/ 45 w 45"/>
                <a:gd name="T23" fmla="*/ 9 h 18"/>
                <a:gd name="T24" fmla="*/ 42 w 45"/>
                <a:gd name="T25" fmla="*/ 12 h 18"/>
                <a:gd name="T26" fmla="*/ 38 w 45"/>
                <a:gd name="T27" fmla="*/ 15 h 18"/>
                <a:gd name="T28" fmla="*/ 31 w 45"/>
                <a:gd name="T29" fmla="*/ 18 h 18"/>
                <a:gd name="T30" fmla="*/ 22 w 45"/>
                <a:gd name="T31" fmla="*/ 18 h 18"/>
                <a:gd name="T32" fmla="*/ 22 w 45"/>
                <a:gd name="T33" fmla="*/ 18 h 18"/>
                <a:gd name="T34" fmla="*/ 15 w 45"/>
                <a:gd name="T35" fmla="*/ 18 h 18"/>
                <a:gd name="T36" fmla="*/ 7 w 45"/>
                <a:gd name="T37" fmla="*/ 15 h 18"/>
                <a:gd name="T38" fmla="*/ 1 w 45"/>
                <a:gd name="T39" fmla="*/ 12 h 18"/>
                <a:gd name="T40" fmla="*/ 0 w 45"/>
                <a:gd name="T41" fmla="*/ 9 h 18"/>
                <a:gd name="T42" fmla="*/ 0 w 45"/>
                <a:gd name="T43" fmla="*/ 9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5" h="18">
                  <a:moveTo>
                    <a:pt x="0" y="9"/>
                  </a:moveTo>
                  <a:lnTo>
                    <a:pt x="0" y="9"/>
                  </a:lnTo>
                  <a:lnTo>
                    <a:pt x="1" y="4"/>
                  </a:lnTo>
                  <a:lnTo>
                    <a:pt x="7" y="1"/>
                  </a:lnTo>
                  <a:lnTo>
                    <a:pt x="15" y="0"/>
                  </a:lnTo>
                  <a:lnTo>
                    <a:pt x="22" y="0"/>
                  </a:lnTo>
                  <a:lnTo>
                    <a:pt x="22" y="0"/>
                  </a:lnTo>
                  <a:lnTo>
                    <a:pt x="31" y="0"/>
                  </a:lnTo>
                  <a:lnTo>
                    <a:pt x="38" y="1"/>
                  </a:lnTo>
                  <a:lnTo>
                    <a:pt x="42" y="4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42" y="12"/>
                  </a:lnTo>
                  <a:lnTo>
                    <a:pt x="38" y="15"/>
                  </a:lnTo>
                  <a:lnTo>
                    <a:pt x="31" y="18"/>
                  </a:lnTo>
                  <a:lnTo>
                    <a:pt x="22" y="18"/>
                  </a:lnTo>
                  <a:lnTo>
                    <a:pt x="22" y="18"/>
                  </a:lnTo>
                  <a:lnTo>
                    <a:pt x="15" y="18"/>
                  </a:lnTo>
                  <a:lnTo>
                    <a:pt x="7" y="15"/>
                  </a:lnTo>
                  <a:lnTo>
                    <a:pt x="1" y="12"/>
                  </a:lnTo>
                  <a:lnTo>
                    <a:pt x="0" y="9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8" name="Freeform 17">
              <a:extLst>
                <a:ext uri="{FF2B5EF4-FFF2-40B4-BE49-F238E27FC236}">
                  <a16:creationId xmlns:a16="http://schemas.microsoft.com/office/drawing/2014/main" id="{5403D0C1-FCF0-BAE5-A33E-273A6CF819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0652" y="1279525"/>
              <a:ext cx="200025" cy="368300"/>
            </a:xfrm>
            <a:custGeom>
              <a:avLst/>
              <a:gdLst>
                <a:gd name="T0" fmla="*/ 9 w 253"/>
                <a:gd name="T1" fmla="*/ 48 h 463"/>
                <a:gd name="T2" fmla="*/ 37 w 253"/>
                <a:gd name="T3" fmla="*/ 79 h 463"/>
                <a:gd name="T4" fmla="*/ 46 w 253"/>
                <a:gd name="T5" fmla="*/ 51 h 463"/>
                <a:gd name="T6" fmla="*/ 56 w 253"/>
                <a:gd name="T7" fmla="*/ 34 h 463"/>
                <a:gd name="T8" fmla="*/ 90 w 253"/>
                <a:gd name="T9" fmla="*/ 56 h 463"/>
                <a:gd name="T10" fmla="*/ 135 w 253"/>
                <a:gd name="T11" fmla="*/ 29 h 463"/>
                <a:gd name="T12" fmla="*/ 188 w 253"/>
                <a:gd name="T13" fmla="*/ 50 h 463"/>
                <a:gd name="T14" fmla="*/ 193 w 253"/>
                <a:gd name="T15" fmla="*/ 54 h 463"/>
                <a:gd name="T16" fmla="*/ 198 w 253"/>
                <a:gd name="T17" fmla="*/ 56 h 463"/>
                <a:gd name="T18" fmla="*/ 220 w 253"/>
                <a:gd name="T19" fmla="*/ 70 h 463"/>
                <a:gd name="T20" fmla="*/ 240 w 253"/>
                <a:gd name="T21" fmla="*/ 89 h 463"/>
                <a:gd name="T22" fmla="*/ 249 w 253"/>
                <a:gd name="T23" fmla="*/ 29 h 463"/>
                <a:gd name="T24" fmla="*/ 234 w 253"/>
                <a:gd name="T25" fmla="*/ 18 h 463"/>
                <a:gd name="T26" fmla="*/ 205 w 253"/>
                <a:gd name="T27" fmla="*/ 7 h 463"/>
                <a:gd name="T28" fmla="*/ 186 w 253"/>
                <a:gd name="T29" fmla="*/ 19 h 463"/>
                <a:gd name="T30" fmla="*/ 145 w 253"/>
                <a:gd name="T31" fmla="*/ 15 h 463"/>
                <a:gd name="T32" fmla="*/ 87 w 253"/>
                <a:gd name="T33" fmla="*/ 7 h 463"/>
                <a:gd name="T34" fmla="*/ 49 w 253"/>
                <a:gd name="T35" fmla="*/ 22 h 463"/>
                <a:gd name="T36" fmla="*/ 19 w 253"/>
                <a:gd name="T37" fmla="*/ 319 h 463"/>
                <a:gd name="T38" fmla="*/ 16 w 253"/>
                <a:gd name="T39" fmla="*/ 368 h 463"/>
                <a:gd name="T40" fmla="*/ 16 w 253"/>
                <a:gd name="T41" fmla="*/ 385 h 463"/>
                <a:gd name="T42" fmla="*/ 72 w 253"/>
                <a:gd name="T43" fmla="*/ 404 h 463"/>
                <a:gd name="T44" fmla="*/ 90 w 253"/>
                <a:gd name="T45" fmla="*/ 463 h 463"/>
                <a:gd name="T46" fmla="*/ 116 w 253"/>
                <a:gd name="T47" fmla="*/ 441 h 463"/>
                <a:gd name="T48" fmla="*/ 135 w 253"/>
                <a:gd name="T49" fmla="*/ 460 h 463"/>
                <a:gd name="T50" fmla="*/ 138 w 253"/>
                <a:gd name="T51" fmla="*/ 456 h 463"/>
                <a:gd name="T52" fmla="*/ 176 w 253"/>
                <a:gd name="T53" fmla="*/ 426 h 463"/>
                <a:gd name="T54" fmla="*/ 182 w 253"/>
                <a:gd name="T55" fmla="*/ 412 h 463"/>
                <a:gd name="T56" fmla="*/ 201 w 253"/>
                <a:gd name="T57" fmla="*/ 412 h 463"/>
                <a:gd name="T58" fmla="*/ 230 w 253"/>
                <a:gd name="T59" fmla="*/ 312 h 463"/>
                <a:gd name="T60" fmla="*/ 172 w 253"/>
                <a:gd name="T61" fmla="*/ 368 h 463"/>
                <a:gd name="T62" fmla="*/ 128 w 253"/>
                <a:gd name="T63" fmla="*/ 368 h 463"/>
                <a:gd name="T64" fmla="*/ 195 w 253"/>
                <a:gd name="T65" fmla="*/ 338 h 463"/>
                <a:gd name="T66" fmla="*/ 208 w 253"/>
                <a:gd name="T67" fmla="*/ 319 h 463"/>
                <a:gd name="T68" fmla="*/ 246 w 253"/>
                <a:gd name="T69" fmla="*/ 163 h 463"/>
                <a:gd name="T70" fmla="*/ 226 w 253"/>
                <a:gd name="T71" fmla="*/ 199 h 463"/>
                <a:gd name="T72" fmla="*/ 182 w 253"/>
                <a:gd name="T73" fmla="*/ 305 h 463"/>
                <a:gd name="T74" fmla="*/ 182 w 253"/>
                <a:gd name="T75" fmla="*/ 271 h 463"/>
                <a:gd name="T76" fmla="*/ 172 w 253"/>
                <a:gd name="T77" fmla="*/ 249 h 463"/>
                <a:gd name="T78" fmla="*/ 167 w 253"/>
                <a:gd name="T79" fmla="*/ 224 h 463"/>
                <a:gd name="T80" fmla="*/ 164 w 253"/>
                <a:gd name="T81" fmla="*/ 226 h 463"/>
                <a:gd name="T82" fmla="*/ 138 w 253"/>
                <a:gd name="T83" fmla="*/ 289 h 463"/>
                <a:gd name="T84" fmla="*/ 135 w 253"/>
                <a:gd name="T85" fmla="*/ 287 h 463"/>
                <a:gd name="T86" fmla="*/ 119 w 253"/>
                <a:gd name="T87" fmla="*/ 259 h 463"/>
                <a:gd name="T88" fmla="*/ 117 w 253"/>
                <a:gd name="T89" fmla="*/ 205 h 463"/>
                <a:gd name="T90" fmla="*/ 101 w 253"/>
                <a:gd name="T91" fmla="*/ 188 h 463"/>
                <a:gd name="T92" fmla="*/ 88 w 253"/>
                <a:gd name="T93" fmla="*/ 212 h 463"/>
                <a:gd name="T94" fmla="*/ 82 w 253"/>
                <a:gd name="T95" fmla="*/ 245 h 463"/>
                <a:gd name="T96" fmla="*/ 75 w 253"/>
                <a:gd name="T97" fmla="*/ 264 h 463"/>
                <a:gd name="T98" fmla="*/ 53 w 253"/>
                <a:gd name="T99" fmla="*/ 274 h 463"/>
                <a:gd name="T100" fmla="*/ 55 w 253"/>
                <a:gd name="T101" fmla="*/ 289 h 463"/>
                <a:gd name="T102" fmla="*/ 50 w 253"/>
                <a:gd name="T103" fmla="*/ 293 h 463"/>
                <a:gd name="T104" fmla="*/ 41 w 253"/>
                <a:gd name="T105" fmla="*/ 278 h 463"/>
                <a:gd name="T106" fmla="*/ 27 w 253"/>
                <a:gd name="T107" fmla="*/ 233 h 463"/>
                <a:gd name="T108" fmla="*/ 5 w 253"/>
                <a:gd name="T109" fmla="*/ 226 h 463"/>
                <a:gd name="T110" fmla="*/ 49 w 253"/>
                <a:gd name="T111" fmla="*/ 319 h 463"/>
                <a:gd name="T112" fmla="*/ 94 w 253"/>
                <a:gd name="T113" fmla="*/ 363 h 463"/>
                <a:gd name="T114" fmla="*/ 56 w 253"/>
                <a:gd name="T115" fmla="*/ 371 h 463"/>
                <a:gd name="T116" fmla="*/ 41 w 253"/>
                <a:gd name="T117" fmla="*/ 356 h 463"/>
                <a:gd name="T118" fmla="*/ 35 w 253"/>
                <a:gd name="T119" fmla="*/ 346 h 463"/>
                <a:gd name="T120" fmla="*/ 19 w 253"/>
                <a:gd name="T121" fmla="*/ 31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53" h="463">
                  <a:moveTo>
                    <a:pt x="31" y="22"/>
                  </a:moveTo>
                  <a:lnTo>
                    <a:pt x="12" y="29"/>
                  </a:lnTo>
                  <a:lnTo>
                    <a:pt x="9" y="48"/>
                  </a:lnTo>
                  <a:lnTo>
                    <a:pt x="27" y="107"/>
                  </a:lnTo>
                  <a:lnTo>
                    <a:pt x="27" y="107"/>
                  </a:lnTo>
                  <a:lnTo>
                    <a:pt x="37" y="79"/>
                  </a:lnTo>
                  <a:lnTo>
                    <a:pt x="43" y="60"/>
                  </a:lnTo>
                  <a:lnTo>
                    <a:pt x="46" y="51"/>
                  </a:lnTo>
                  <a:lnTo>
                    <a:pt x="46" y="51"/>
                  </a:lnTo>
                  <a:lnTo>
                    <a:pt x="46" y="50"/>
                  </a:lnTo>
                  <a:lnTo>
                    <a:pt x="50" y="42"/>
                  </a:lnTo>
                  <a:lnTo>
                    <a:pt x="56" y="34"/>
                  </a:lnTo>
                  <a:lnTo>
                    <a:pt x="63" y="56"/>
                  </a:lnTo>
                  <a:lnTo>
                    <a:pt x="82" y="51"/>
                  </a:lnTo>
                  <a:lnTo>
                    <a:pt x="90" y="56"/>
                  </a:lnTo>
                  <a:lnTo>
                    <a:pt x="97" y="29"/>
                  </a:lnTo>
                  <a:lnTo>
                    <a:pt x="119" y="51"/>
                  </a:lnTo>
                  <a:lnTo>
                    <a:pt x="135" y="29"/>
                  </a:lnTo>
                  <a:lnTo>
                    <a:pt x="150" y="48"/>
                  </a:lnTo>
                  <a:lnTo>
                    <a:pt x="172" y="34"/>
                  </a:lnTo>
                  <a:lnTo>
                    <a:pt x="188" y="50"/>
                  </a:lnTo>
                  <a:lnTo>
                    <a:pt x="191" y="51"/>
                  </a:lnTo>
                  <a:lnTo>
                    <a:pt x="191" y="51"/>
                  </a:lnTo>
                  <a:lnTo>
                    <a:pt x="193" y="54"/>
                  </a:lnTo>
                  <a:lnTo>
                    <a:pt x="196" y="56"/>
                  </a:lnTo>
                  <a:lnTo>
                    <a:pt x="198" y="56"/>
                  </a:lnTo>
                  <a:lnTo>
                    <a:pt x="198" y="56"/>
                  </a:lnTo>
                  <a:lnTo>
                    <a:pt x="208" y="26"/>
                  </a:lnTo>
                  <a:lnTo>
                    <a:pt x="212" y="22"/>
                  </a:lnTo>
                  <a:lnTo>
                    <a:pt x="220" y="70"/>
                  </a:lnTo>
                  <a:lnTo>
                    <a:pt x="227" y="119"/>
                  </a:lnTo>
                  <a:lnTo>
                    <a:pt x="227" y="119"/>
                  </a:lnTo>
                  <a:lnTo>
                    <a:pt x="240" y="89"/>
                  </a:lnTo>
                  <a:lnTo>
                    <a:pt x="253" y="59"/>
                  </a:lnTo>
                  <a:lnTo>
                    <a:pt x="253" y="59"/>
                  </a:lnTo>
                  <a:lnTo>
                    <a:pt x="249" y="29"/>
                  </a:lnTo>
                  <a:lnTo>
                    <a:pt x="249" y="29"/>
                  </a:lnTo>
                  <a:lnTo>
                    <a:pt x="242" y="22"/>
                  </a:lnTo>
                  <a:lnTo>
                    <a:pt x="234" y="18"/>
                  </a:lnTo>
                  <a:lnTo>
                    <a:pt x="230" y="15"/>
                  </a:lnTo>
                  <a:lnTo>
                    <a:pt x="230" y="15"/>
                  </a:lnTo>
                  <a:lnTo>
                    <a:pt x="205" y="7"/>
                  </a:lnTo>
                  <a:lnTo>
                    <a:pt x="205" y="12"/>
                  </a:lnTo>
                  <a:lnTo>
                    <a:pt x="193" y="12"/>
                  </a:lnTo>
                  <a:lnTo>
                    <a:pt x="186" y="19"/>
                  </a:lnTo>
                  <a:lnTo>
                    <a:pt x="172" y="3"/>
                  </a:lnTo>
                  <a:lnTo>
                    <a:pt x="153" y="0"/>
                  </a:lnTo>
                  <a:lnTo>
                    <a:pt x="145" y="15"/>
                  </a:lnTo>
                  <a:lnTo>
                    <a:pt x="128" y="3"/>
                  </a:lnTo>
                  <a:lnTo>
                    <a:pt x="109" y="19"/>
                  </a:lnTo>
                  <a:lnTo>
                    <a:pt x="87" y="7"/>
                  </a:lnTo>
                  <a:lnTo>
                    <a:pt x="68" y="19"/>
                  </a:lnTo>
                  <a:lnTo>
                    <a:pt x="56" y="15"/>
                  </a:lnTo>
                  <a:lnTo>
                    <a:pt x="49" y="22"/>
                  </a:lnTo>
                  <a:lnTo>
                    <a:pt x="31" y="22"/>
                  </a:lnTo>
                  <a:close/>
                  <a:moveTo>
                    <a:pt x="19" y="319"/>
                  </a:moveTo>
                  <a:lnTo>
                    <a:pt x="19" y="319"/>
                  </a:lnTo>
                  <a:lnTo>
                    <a:pt x="18" y="343"/>
                  </a:lnTo>
                  <a:lnTo>
                    <a:pt x="16" y="359"/>
                  </a:lnTo>
                  <a:lnTo>
                    <a:pt x="16" y="368"/>
                  </a:lnTo>
                  <a:lnTo>
                    <a:pt x="16" y="368"/>
                  </a:lnTo>
                  <a:lnTo>
                    <a:pt x="15" y="374"/>
                  </a:lnTo>
                  <a:lnTo>
                    <a:pt x="16" y="385"/>
                  </a:lnTo>
                  <a:lnTo>
                    <a:pt x="19" y="404"/>
                  </a:lnTo>
                  <a:lnTo>
                    <a:pt x="41" y="423"/>
                  </a:lnTo>
                  <a:lnTo>
                    <a:pt x="72" y="404"/>
                  </a:lnTo>
                  <a:lnTo>
                    <a:pt x="49" y="431"/>
                  </a:lnTo>
                  <a:lnTo>
                    <a:pt x="90" y="463"/>
                  </a:lnTo>
                  <a:lnTo>
                    <a:pt x="90" y="463"/>
                  </a:lnTo>
                  <a:lnTo>
                    <a:pt x="103" y="453"/>
                  </a:lnTo>
                  <a:lnTo>
                    <a:pt x="116" y="441"/>
                  </a:lnTo>
                  <a:lnTo>
                    <a:pt x="116" y="441"/>
                  </a:lnTo>
                  <a:lnTo>
                    <a:pt x="126" y="451"/>
                  </a:lnTo>
                  <a:lnTo>
                    <a:pt x="135" y="460"/>
                  </a:lnTo>
                  <a:lnTo>
                    <a:pt x="135" y="460"/>
                  </a:lnTo>
                  <a:lnTo>
                    <a:pt x="135" y="459"/>
                  </a:lnTo>
                  <a:lnTo>
                    <a:pt x="136" y="457"/>
                  </a:lnTo>
                  <a:lnTo>
                    <a:pt x="138" y="456"/>
                  </a:lnTo>
                  <a:lnTo>
                    <a:pt x="172" y="441"/>
                  </a:lnTo>
                  <a:lnTo>
                    <a:pt x="172" y="441"/>
                  </a:lnTo>
                  <a:lnTo>
                    <a:pt x="176" y="426"/>
                  </a:lnTo>
                  <a:lnTo>
                    <a:pt x="180" y="416"/>
                  </a:lnTo>
                  <a:lnTo>
                    <a:pt x="182" y="412"/>
                  </a:lnTo>
                  <a:lnTo>
                    <a:pt x="182" y="412"/>
                  </a:lnTo>
                  <a:lnTo>
                    <a:pt x="186" y="413"/>
                  </a:lnTo>
                  <a:lnTo>
                    <a:pt x="192" y="413"/>
                  </a:lnTo>
                  <a:lnTo>
                    <a:pt x="201" y="412"/>
                  </a:lnTo>
                  <a:lnTo>
                    <a:pt x="234" y="375"/>
                  </a:lnTo>
                  <a:lnTo>
                    <a:pt x="237" y="327"/>
                  </a:lnTo>
                  <a:lnTo>
                    <a:pt x="230" y="312"/>
                  </a:lnTo>
                  <a:lnTo>
                    <a:pt x="201" y="353"/>
                  </a:lnTo>
                  <a:lnTo>
                    <a:pt x="182" y="371"/>
                  </a:lnTo>
                  <a:lnTo>
                    <a:pt x="172" y="368"/>
                  </a:lnTo>
                  <a:lnTo>
                    <a:pt x="167" y="378"/>
                  </a:lnTo>
                  <a:lnTo>
                    <a:pt x="138" y="378"/>
                  </a:lnTo>
                  <a:lnTo>
                    <a:pt x="128" y="368"/>
                  </a:lnTo>
                  <a:lnTo>
                    <a:pt x="182" y="353"/>
                  </a:lnTo>
                  <a:lnTo>
                    <a:pt x="182" y="353"/>
                  </a:lnTo>
                  <a:lnTo>
                    <a:pt x="195" y="338"/>
                  </a:lnTo>
                  <a:lnTo>
                    <a:pt x="204" y="327"/>
                  </a:lnTo>
                  <a:lnTo>
                    <a:pt x="208" y="319"/>
                  </a:lnTo>
                  <a:lnTo>
                    <a:pt x="208" y="319"/>
                  </a:lnTo>
                  <a:lnTo>
                    <a:pt x="224" y="278"/>
                  </a:lnTo>
                  <a:lnTo>
                    <a:pt x="237" y="242"/>
                  </a:lnTo>
                  <a:lnTo>
                    <a:pt x="246" y="163"/>
                  </a:lnTo>
                  <a:lnTo>
                    <a:pt x="246" y="119"/>
                  </a:lnTo>
                  <a:lnTo>
                    <a:pt x="246" y="119"/>
                  </a:lnTo>
                  <a:lnTo>
                    <a:pt x="226" y="199"/>
                  </a:lnTo>
                  <a:lnTo>
                    <a:pt x="212" y="255"/>
                  </a:lnTo>
                  <a:lnTo>
                    <a:pt x="205" y="281"/>
                  </a:lnTo>
                  <a:lnTo>
                    <a:pt x="182" y="305"/>
                  </a:lnTo>
                  <a:lnTo>
                    <a:pt x="182" y="305"/>
                  </a:lnTo>
                  <a:lnTo>
                    <a:pt x="182" y="271"/>
                  </a:lnTo>
                  <a:lnTo>
                    <a:pt x="182" y="271"/>
                  </a:lnTo>
                  <a:lnTo>
                    <a:pt x="185" y="240"/>
                  </a:lnTo>
                  <a:lnTo>
                    <a:pt x="186" y="211"/>
                  </a:lnTo>
                  <a:lnTo>
                    <a:pt x="172" y="249"/>
                  </a:lnTo>
                  <a:lnTo>
                    <a:pt x="167" y="226"/>
                  </a:lnTo>
                  <a:lnTo>
                    <a:pt x="167" y="226"/>
                  </a:lnTo>
                  <a:lnTo>
                    <a:pt x="167" y="224"/>
                  </a:lnTo>
                  <a:lnTo>
                    <a:pt x="166" y="224"/>
                  </a:lnTo>
                  <a:lnTo>
                    <a:pt x="164" y="226"/>
                  </a:lnTo>
                  <a:lnTo>
                    <a:pt x="164" y="226"/>
                  </a:lnTo>
                  <a:lnTo>
                    <a:pt x="150" y="258"/>
                  </a:lnTo>
                  <a:lnTo>
                    <a:pt x="138" y="289"/>
                  </a:lnTo>
                  <a:lnTo>
                    <a:pt x="138" y="289"/>
                  </a:lnTo>
                  <a:lnTo>
                    <a:pt x="138" y="290"/>
                  </a:lnTo>
                  <a:lnTo>
                    <a:pt x="136" y="290"/>
                  </a:lnTo>
                  <a:lnTo>
                    <a:pt x="135" y="287"/>
                  </a:lnTo>
                  <a:lnTo>
                    <a:pt x="128" y="277"/>
                  </a:lnTo>
                  <a:lnTo>
                    <a:pt x="119" y="259"/>
                  </a:lnTo>
                  <a:lnTo>
                    <a:pt x="119" y="259"/>
                  </a:lnTo>
                  <a:lnTo>
                    <a:pt x="120" y="233"/>
                  </a:lnTo>
                  <a:lnTo>
                    <a:pt x="119" y="212"/>
                  </a:lnTo>
                  <a:lnTo>
                    <a:pt x="117" y="205"/>
                  </a:lnTo>
                  <a:lnTo>
                    <a:pt x="116" y="201"/>
                  </a:lnTo>
                  <a:lnTo>
                    <a:pt x="116" y="201"/>
                  </a:lnTo>
                  <a:lnTo>
                    <a:pt x="101" y="188"/>
                  </a:lnTo>
                  <a:lnTo>
                    <a:pt x="94" y="182"/>
                  </a:lnTo>
                  <a:lnTo>
                    <a:pt x="94" y="182"/>
                  </a:lnTo>
                  <a:lnTo>
                    <a:pt x="88" y="212"/>
                  </a:lnTo>
                  <a:lnTo>
                    <a:pt x="84" y="234"/>
                  </a:lnTo>
                  <a:lnTo>
                    <a:pt x="82" y="245"/>
                  </a:lnTo>
                  <a:lnTo>
                    <a:pt x="82" y="245"/>
                  </a:lnTo>
                  <a:lnTo>
                    <a:pt x="82" y="249"/>
                  </a:lnTo>
                  <a:lnTo>
                    <a:pt x="79" y="255"/>
                  </a:lnTo>
                  <a:lnTo>
                    <a:pt x="75" y="264"/>
                  </a:lnTo>
                  <a:lnTo>
                    <a:pt x="75" y="264"/>
                  </a:lnTo>
                  <a:lnTo>
                    <a:pt x="65" y="268"/>
                  </a:lnTo>
                  <a:lnTo>
                    <a:pt x="53" y="274"/>
                  </a:lnTo>
                  <a:lnTo>
                    <a:pt x="53" y="274"/>
                  </a:lnTo>
                  <a:lnTo>
                    <a:pt x="53" y="280"/>
                  </a:lnTo>
                  <a:lnTo>
                    <a:pt x="55" y="289"/>
                  </a:lnTo>
                  <a:lnTo>
                    <a:pt x="56" y="300"/>
                  </a:lnTo>
                  <a:lnTo>
                    <a:pt x="56" y="300"/>
                  </a:lnTo>
                  <a:lnTo>
                    <a:pt x="50" y="293"/>
                  </a:lnTo>
                  <a:lnTo>
                    <a:pt x="46" y="287"/>
                  </a:lnTo>
                  <a:lnTo>
                    <a:pt x="41" y="278"/>
                  </a:lnTo>
                  <a:lnTo>
                    <a:pt x="41" y="278"/>
                  </a:lnTo>
                  <a:lnTo>
                    <a:pt x="34" y="252"/>
                  </a:lnTo>
                  <a:lnTo>
                    <a:pt x="27" y="233"/>
                  </a:lnTo>
                  <a:lnTo>
                    <a:pt x="27" y="233"/>
                  </a:lnTo>
                  <a:lnTo>
                    <a:pt x="21" y="205"/>
                  </a:lnTo>
                  <a:lnTo>
                    <a:pt x="16" y="177"/>
                  </a:lnTo>
                  <a:lnTo>
                    <a:pt x="5" y="226"/>
                  </a:lnTo>
                  <a:lnTo>
                    <a:pt x="0" y="230"/>
                  </a:lnTo>
                  <a:lnTo>
                    <a:pt x="24" y="297"/>
                  </a:lnTo>
                  <a:lnTo>
                    <a:pt x="49" y="319"/>
                  </a:lnTo>
                  <a:lnTo>
                    <a:pt x="87" y="349"/>
                  </a:lnTo>
                  <a:lnTo>
                    <a:pt x="112" y="368"/>
                  </a:lnTo>
                  <a:lnTo>
                    <a:pt x="94" y="363"/>
                  </a:lnTo>
                  <a:lnTo>
                    <a:pt x="79" y="356"/>
                  </a:lnTo>
                  <a:lnTo>
                    <a:pt x="72" y="356"/>
                  </a:lnTo>
                  <a:lnTo>
                    <a:pt x="56" y="371"/>
                  </a:lnTo>
                  <a:lnTo>
                    <a:pt x="56" y="371"/>
                  </a:lnTo>
                  <a:lnTo>
                    <a:pt x="47" y="363"/>
                  </a:lnTo>
                  <a:lnTo>
                    <a:pt x="41" y="356"/>
                  </a:lnTo>
                  <a:lnTo>
                    <a:pt x="38" y="353"/>
                  </a:lnTo>
                  <a:lnTo>
                    <a:pt x="38" y="353"/>
                  </a:lnTo>
                  <a:lnTo>
                    <a:pt x="35" y="346"/>
                  </a:lnTo>
                  <a:lnTo>
                    <a:pt x="30" y="336"/>
                  </a:lnTo>
                  <a:lnTo>
                    <a:pt x="19" y="319"/>
                  </a:lnTo>
                  <a:lnTo>
                    <a:pt x="19" y="3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9" name="Freeform 18">
              <a:extLst>
                <a:ext uri="{FF2B5EF4-FFF2-40B4-BE49-F238E27FC236}">
                  <a16:creationId xmlns:a16="http://schemas.microsoft.com/office/drawing/2014/main" id="{52CCC036-C402-2206-67CD-1EC127C66B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60564" y="4621213"/>
              <a:ext cx="1749425" cy="200025"/>
            </a:xfrm>
            <a:custGeom>
              <a:avLst/>
              <a:gdLst>
                <a:gd name="T0" fmla="*/ 169 w 2203"/>
                <a:gd name="T1" fmla="*/ 10 h 252"/>
                <a:gd name="T2" fmla="*/ 114 w 2203"/>
                <a:gd name="T3" fmla="*/ 55 h 252"/>
                <a:gd name="T4" fmla="*/ 99 w 2203"/>
                <a:gd name="T5" fmla="*/ 177 h 252"/>
                <a:gd name="T6" fmla="*/ 159 w 2203"/>
                <a:gd name="T7" fmla="*/ 66 h 252"/>
                <a:gd name="T8" fmla="*/ 169 w 2203"/>
                <a:gd name="T9" fmla="*/ 10 h 252"/>
                <a:gd name="T10" fmla="*/ 67 w 2203"/>
                <a:gd name="T11" fmla="*/ 0 h 252"/>
                <a:gd name="T12" fmla="*/ 22 w 2203"/>
                <a:gd name="T13" fmla="*/ 44 h 252"/>
                <a:gd name="T14" fmla="*/ 0 w 2203"/>
                <a:gd name="T15" fmla="*/ 129 h 252"/>
                <a:gd name="T16" fmla="*/ 63 w 2203"/>
                <a:gd name="T17" fmla="*/ 70 h 252"/>
                <a:gd name="T18" fmla="*/ 60 w 2203"/>
                <a:gd name="T19" fmla="*/ 44 h 252"/>
                <a:gd name="T20" fmla="*/ 67 w 2203"/>
                <a:gd name="T21" fmla="*/ 0 h 252"/>
                <a:gd name="T22" fmla="*/ 1840 w 2203"/>
                <a:gd name="T23" fmla="*/ 58 h 252"/>
                <a:gd name="T24" fmla="*/ 1833 w 2203"/>
                <a:gd name="T25" fmla="*/ 104 h 252"/>
                <a:gd name="T26" fmla="*/ 1874 w 2203"/>
                <a:gd name="T27" fmla="*/ 215 h 252"/>
                <a:gd name="T28" fmla="*/ 1874 w 2203"/>
                <a:gd name="T29" fmla="*/ 215 h 252"/>
                <a:gd name="T30" fmla="*/ 1874 w 2203"/>
                <a:gd name="T31" fmla="*/ 161 h 252"/>
                <a:gd name="T32" fmla="*/ 1874 w 2203"/>
                <a:gd name="T33" fmla="*/ 123 h 252"/>
                <a:gd name="T34" fmla="*/ 1874 w 2203"/>
                <a:gd name="T35" fmla="*/ 104 h 252"/>
                <a:gd name="T36" fmla="*/ 1874 w 2203"/>
                <a:gd name="T37" fmla="*/ 104 h 252"/>
                <a:gd name="T38" fmla="*/ 1856 w 2203"/>
                <a:gd name="T39" fmla="*/ 80 h 252"/>
                <a:gd name="T40" fmla="*/ 1840 w 2203"/>
                <a:gd name="T41" fmla="*/ 58 h 252"/>
                <a:gd name="T42" fmla="*/ 1840 w 2203"/>
                <a:gd name="T43" fmla="*/ 58 h 252"/>
                <a:gd name="T44" fmla="*/ 1733 w 2203"/>
                <a:gd name="T45" fmla="*/ 77 h 252"/>
                <a:gd name="T46" fmla="*/ 1707 w 2203"/>
                <a:gd name="T47" fmla="*/ 96 h 252"/>
                <a:gd name="T48" fmla="*/ 1707 w 2203"/>
                <a:gd name="T49" fmla="*/ 118 h 252"/>
                <a:gd name="T50" fmla="*/ 1758 w 2203"/>
                <a:gd name="T51" fmla="*/ 200 h 252"/>
                <a:gd name="T52" fmla="*/ 1758 w 2203"/>
                <a:gd name="T53" fmla="*/ 114 h 252"/>
                <a:gd name="T54" fmla="*/ 1733 w 2203"/>
                <a:gd name="T55" fmla="*/ 77 h 252"/>
                <a:gd name="T56" fmla="*/ 2021 w 2203"/>
                <a:gd name="T57" fmla="*/ 82 h 252"/>
                <a:gd name="T58" fmla="*/ 2021 w 2203"/>
                <a:gd name="T59" fmla="*/ 82 h 252"/>
                <a:gd name="T60" fmla="*/ 1999 w 2203"/>
                <a:gd name="T61" fmla="*/ 85 h 252"/>
                <a:gd name="T62" fmla="*/ 1985 w 2203"/>
                <a:gd name="T63" fmla="*/ 89 h 252"/>
                <a:gd name="T64" fmla="*/ 1979 w 2203"/>
                <a:gd name="T65" fmla="*/ 90 h 252"/>
                <a:gd name="T66" fmla="*/ 1977 w 2203"/>
                <a:gd name="T67" fmla="*/ 92 h 252"/>
                <a:gd name="T68" fmla="*/ 1977 w 2203"/>
                <a:gd name="T69" fmla="*/ 92 h 252"/>
                <a:gd name="T70" fmla="*/ 1979 w 2203"/>
                <a:gd name="T71" fmla="*/ 98 h 252"/>
                <a:gd name="T72" fmla="*/ 1986 w 2203"/>
                <a:gd name="T73" fmla="*/ 111 h 252"/>
                <a:gd name="T74" fmla="*/ 2008 w 2203"/>
                <a:gd name="T75" fmla="*/ 148 h 252"/>
                <a:gd name="T76" fmla="*/ 2040 w 2203"/>
                <a:gd name="T77" fmla="*/ 200 h 252"/>
                <a:gd name="T78" fmla="*/ 2051 w 2203"/>
                <a:gd name="T79" fmla="*/ 252 h 252"/>
                <a:gd name="T80" fmla="*/ 2055 w 2203"/>
                <a:gd name="T81" fmla="*/ 137 h 252"/>
                <a:gd name="T82" fmla="*/ 2021 w 2203"/>
                <a:gd name="T83" fmla="*/ 82 h 252"/>
                <a:gd name="T84" fmla="*/ 2137 w 2203"/>
                <a:gd name="T85" fmla="*/ 44 h 252"/>
                <a:gd name="T86" fmla="*/ 2106 w 2203"/>
                <a:gd name="T87" fmla="*/ 85 h 252"/>
                <a:gd name="T88" fmla="*/ 2181 w 2203"/>
                <a:gd name="T89" fmla="*/ 140 h 252"/>
                <a:gd name="T90" fmla="*/ 2181 w 2203"/>
                <a:gd name="T91" fmla="*/ 140 h 252"/>
                <a:gd name="T92" fmla="*/ 2192 w 2203"/>
                <a:gd name="T93" fmla="*/ 162 h 252"/>
                <a:gd name="T94" fmla="*/ 2200 w 2203"/>
                <a:gd name="T95" fmla="*/ 177 h 252"/>
                <a:gd name="T96" fmla="*/ 2203 w 2203"/>
                <a:gd name="T97" fmla="*/ 181 h 252"/>
                <a:gd name="T98" fmla="*/ 2203 w 2203"/>
                <a:gd name="T99" fmla="*/ 181 h 252"/>
                <a:gd name="T100" fmla="*/ 2201 w 2203"/>
                <a:gd name="T101" fmla="*/ 170 h 252"/>
                <a:gd name="T102" fmla="*/ 2200 w 2203"/>
                <a:gd name="T103" fmla="*/ 149 h 252"/>
                <a:gd name="T104" fmla="*/ 2200 w 2203"/>
                <a:gd name="T105" fmla="*/ 121 h 252"/>
                <a:gd name="T106" fmla="*/ 2137 w 2203"/>
                <a:gd name="T107" fmla="*/ 44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3" h="252">
                  <a:moveTo>
                    <a:pt x="169" y="10"/>
                  </a:moveTo>
                  <a:lnTo>
                    <a:pt x="114" y="55"/>
                  </a:lnTo>
                  <a:lnTo>
                    <a:pt x="99" y="177"/>
                  </a:lnTo>
                  <a:lnTo>
                    <a:pt x="159" y="66"/>
                  </a:lnTo>
                  <a:lnTo>
                    <a:pt x="169" y="10"/>
                  </a:lnTo>
                  <a:close/>
                  <a:moveTo>
                    <a:pt x="67" y="0"/>
                  </a:moveTo>
                  <a:lnTo>
                    <a:pt x="22" y="44"/>
                  </a:lnTo>
                  <a:lnTo>
                    <a:pt x="0" y="129"/>
                  </a:lnTo>
                  <a:lnTo>
                    <a:pt x="63" y="70"/>
                  </a:lnTo>
                  <a:lnTo>
                    <a:pt x="60" y="44"/>
                  </a:lnTo>
                  <a:lnTo>
                    <a:pt x="67" y="0"/>
                  </a:lnTo>
                  <a:close/>
                  <a:moveTo>
                    <a:pt x="1840" y="58"/>
                  </a:moveTo>
                  <a:lnTo>
                    <a:pt x="1833" y="104"/>
                  </a:lnTo>
                  <a:lnTo>
                    <a:pt x="1874" y="215"/>
                  </a:lnTo>
                  <a:lnTo>
                    <a:pt x="1874" y="215"/>
                  </a:lnTo>
                  <a:lnTo>
                    <a:pt x="1874" y="161"/>
                  </a:lnTo>
                  <a:lnTo>
                    <a:pt x="1874" y="123"/>
                  </a:lnTo>
                  <a:lnTo>
                    <a:pt x="1874" y="104"/>
                  </a:lnTo>
                  <a:lnTo>
                    <a:pt x="1874" y="104"/>
                  </a:lnTo>
                  <a:lnTo>
                    <a:pt x="1856" y="80"/>
                  </a:lnTo>
                  <a:lnTo>
                    <a:pt x="1840" y="58"/>
                  </a:lnTo>
                  <a:lnTo>
                    <a:pt x="1840" y="58"/>
                  </a:lnTo>
                  <a:close/>
                  <a:moveTo>
                    <a:pt x="1733" y="77"/>
                  </a:moveTo>
                  <a:lnTo>
                    <a:pt x="1707" y="96"/>
                  </a:lnTo>
                  <a:lnTo>
                    <a:pt x="1707" y="118"/>
                  </a:lnTo>
                  <a:lnTo>
                    <a:pt x="1758" y="200"/>
                  </a:lnTo>
                  <a:lnTo>
                    <a:pt x="1758" y="114"/>
                  </a:lnTo>
                  <a:lnTo>
                    <a:pt x="1733" y="77"/>
                  </a:lnTo>
                  <a:close/>
                  <a:moveTo>
                    <a:pt x="2021" y="82"/>
                  </a:moveTo>
                  <a:lnTo>
                    <a:pt x="2021" y="82"/>
                  </a:lnTo>
                  <a:lnTo>
                    <a:pt x="1999" y="85"/>
                  </a:lnTo>
                  <a:lnTo>
                    <a:pt x="1985" y="89"/>
                  </a:lnTo>
                  <a:lnTo>
                    <a:pt x="1979" y="90"/>
                  </a:lnTo>
                  <a:lnTo>
                    <a:pt x="1977" y="92"/>
                  </a:lnTo>
                  <a:lnTo>
                    <a:pt x="1977" y="92"/>
                  </a:lnTo>
                  <a:lnTo>
                    <a:pt x="1979" y="98"/>
                  </a:lnTo>
                  <a:lnTo>
                    <a:pt x="1986" y="111"/>
                  </a:lnTo>
                  <a:lnTo>
                    <a:pt x="2008" y="148"/>
                  </a:lnTo>
                  <a:lnTo>
                    <a:pt x="2040" y="200"/>
                  </a:lnTo>
                  <a:lnTo>
                    <a:pt x="2051" y="252"/>
                  </a:lnTo>
                  <a:lnTo>
                    <a:pt x="2055" y="137"/>
                  </a:lnTo>
                  <a:lnTo>
                    <a:pt x="2021" y="82"/>
                  </a:lnTo>
                  <a:close/>
                  <a:moveTo>
                    <a:pt x="2137" y="44"/>
                  </a:moveTo>
                  <a:lnTo>
                    <a:pt x="2106" y="85"/>
                  </a:lnTo>
                  <a:lnTo>
                    <a:pt x="2181" y="140"/>
                  </a:lnTo>
                  <a:lnTo>
                    <a:pt x="2181" y="140"/>
                  </a:lnTo>
                  <a:lnTo>
                    <a:pt x="2192" y="162"/>
                  </a:lnTo>
                  <a:lnTo>
                    <a:pt x="2200" y="177"/>
                  </a:lnTo>
                  <a:lnTo>
                    <a:pt x="2203" y="181"/>
                  </a:lnTo>
                  <a:lnTo>
                    <a:pt x="2203" y="181"/>
                  </a:lnTo>
                  <a:lnTo>
                    <a:pt x="2201" y="170"/>
                  </a:lnTo>
                  <a:lnTo>
                    <a:pt x="2200" y="149"/>
                  </a:lnTo>
                  <a:lnTo>
                    <a:pt x="2200" y="121"/>
                  </a:lnTo>
                  <a:lnTo>
                    <a:pt x="2137" y="4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649955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B6166C-0614-5609-0FE7-62DCF1B5FA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爆発: 8 pt 49">
            <a:extLst>
              <a:ext uri="{FF2B5EF4-FFF2-40B4-BE49-F238E27FC236}">
                <a16:creationId xmlns:a16="http://schemas.microsoft.com/office/drawing/2014/main" id="{AE745642-5622-7CF3-0003-0812A005DAD1}"/>
              </a:ext>
            </a:extLst>
          </p:cNvPr>
          <p:cNvSpPr/>
          <p:nvPr/>
        </p:nvSpPr>
        <p:spPr>
          <a:xfrm>
            <a:off x="515118" y="485100"/>
            <a:ext cx="6529707" cy="5478127"/>
          </a:xfrm>
          <a:prstGeom prst="irregularSeal1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664DC763-7C06-5686-C4B5-B78C2F4EDE61}"/>
              </a:ext>
            </a:extLst>
          </p:cNvPr>
          <p:cNvSpPr/>
          <p:nvPr/>
        </p:nvSpPr>
        <p:spPr>
          <a:xfrm>
            <a:off x="6629400" y="259874"/>
            <a:ext cx="2873103" cy="6280625"/>
          </a:xfrm>
          <a:prstGeom prst="roundRect">
            <a:avLst>
              <a:gd name="adj" fmla="val 9610"/>
            </a:avLst>
          </a:prstGeom>
          <a:solidFill>
            <a:srgbClr val="FF00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B6C9BB2-4150-F0DE-FD6C-5F9C83159A07}"/>
              </a:ext>
            </a:extLst>
          </p:cNvPr>
          <p:cNvSpPr txBox="1"/>
          <p:nvPr/>
        </p:nvSpPr>
        <p:spPr>
          <a:xfrm rot="5400000">
            <a:off x="5214403" y="2247032"/>
            <a:ext cx="5757425" cy="2270717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クマ出没注意</a:t>
            </a:r>
            <a:endParaRPr kumimoji="1" lang="en-US" altLang="ja-JP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B1B12C1E-2426-3303-AA96-02510BB093B5}"/>
              </a:ext>
            </a:extLst>
          </p:cNvPr>
          <p:cNvSpPr txBox="1"/>
          <p:nvPr/>
        </p:nvSpPr>
        <p:spPr>
          <a:xfrm>
            <a:off x="217212" y="5057011"/>
            <a:ext cx="628006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クマを見かけたときは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驚かせないように、大声を出さず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ゆっくり後退しながら距離を取る</a:t>
            </a:r>
            <a:br>
              <a:rPr lang="en-US" altLang="ja-JP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決して走らず、威嚇的な身振りは</a:t>
            </a: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避けよう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DD1D9624-0207-6658-AF53-5C453896A1BC}"/>
              </a:ext>
            </a:extLst>
          </p:cNvPr>
          <p:cNvGrpSpPr/>
          <p:nvPr/>
        </p:nvGrpSpPr>
        <p:grpSpPr>
          <a:xfrm>
            <a:off x="967579" y="413665"/>
            <a:ext cx="4618044" cy="4379592"/>
            <a:chOff x="688182" y="898525"/>
            <a:chExt cx="2668249" cy="2530475"/>
          </a:xfrm>
        </p:grpSpPr>
        <p:sp>
          <p:nvSpPr>
            <p:cNvPr id="43" name="Freeform 5">
              <a:extLst>
                <a:ext uri="{FF2B5EF4-FFF2-40B4-BE49-F238E27FC236}">
                  <a16:creationId xmlns:a16="http://schemas.microsoft.com/office/drawing/2014/main" id="{BB3C493A-D9E9-F4C5-2FBA-82B9F2F1D1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182" y="898525"/>
              <a:ext cx="2651125" cy="2530475"/>
            </a:xfrm>
            <a:custGeom>
              <a:avLst/>
              <a:gdLst>
                <a:gd name="T0" fmla="*/ 555 w 3339"/>
                <a:gd name="T1" fmla="*/ 36 h 3187"/>
                <a:gd name="T2" fmla="*/ 452 w 3339"/>
                <a:gd name="T3" fmla="*/ 230 h 3187"/>
                <a:gd name="T4" fmla="*/ 443 w 3339"/>
                <a:gd name="T5" fmla="*/ 263 h 3187"/>
                <a:gd name="T6" fmla="*/ 460 w 3339"/>
                <a:gd name="T7" fmla="*/ 309 h 3187"/>
                <a:gd name="T8" fmla="*/ 472 w 3339"/>
                <a:gd name="T9" fmla="*/ 360 h 3187"/>
                <a:gd name="T10" fmla="*/ 512 w 3339"/>
                <a:gd name="T11" fmla="*/ 439 h 3187"/>
                <a:gd name="T12" fmla="*/ 517 w 3339"/>
                <a:gd name="T13" fmla="*/ 488 h 3187"/>
                <a:gd name="T14" fmla="*/ 507 w 3339"/>
                <a:gd name="T15" fmla="*/ 511 h 3187"/>
                <a:gd name="T16" fmla="*/ 485 w 3339"/>
                <a:gd name="T17" fmla="*/ 523 h 3187"/>
                <a:gd name="T18" fmla="*/ 501 w 3339"/>
                <a:gd name="T19" fmla="*/ 542 h 3187"/>
                <a:gd name="T20" fmla="*/ 496 w 3339"/>
                <a:gd name="T21" fmla="*/ 559 h 3187"/>
                <a:gd name="T22" fmla="*/ 453 w 3339"/>
                <a:gd name="T23" fmla="*/ 583 h 3187"/>
                <a:gd name="T24" fmla="*/ 387 w 3339"/>
                <a:gd name="T25" fmla="*/ 653 h 3187"/>
                <a:gd name="T26" fmla="*/ 378 w 3339"/>
                <a:gd name="T27" fmla="*/ 753 h 3187"/>
                <a:gd name="T28" fmla="*/ 381 w 3339"/>
                <a:gd name="T29" fmla="*/ 779 h 3187"/>
                <a:gd name="T30" fmla="*/ 338 w 3339"/>
                <a:gd name="T31" fmla="*/ 853 h 3187"/>
                <a:gd name="T32" fmla="*/ 352 w 3339"/>
                <a:gd name="T33" fmla="*/ 886 h 3187"/>
                <a:gd name="T34" fmla="*/ 323 w 3339"/>
                <a:gd name="T35" fmla="*/ 939 h 3187"/>
                <a:gd name="T36" fmla="*/ 33 w 3339"/>
                <a:gd name="T37" fmla="*/ 1937 h 3187"/>
                <a:gd name="T38" fmla="*/ 76 w 3339"/>
                <a:gd name="T39" fmla="*/ 2444 h 3187"/>
                <a:gd name="T40" fmla="*/ 93 w 3339"/>
                <a:gd name="T41" fmla="*/ 2488 h 3187"/>
                <a:gd name="T42" fmla="*/ 528 w 3339"/>
                <a:gd name="T43" fmla="*/ 2697 h 3187"/>
                <a:gd name="T44" fmla="*/ 560 w 3339"/>
                <a:gd name="T45" fmla="*/ 2659 h 3187"/>
                <a:gd name="T46" fmla="*/ 645 w 3339"/>
                <a:gd name="T47" fmla="*/ 2610 h 3187"/>
                <a:gd name="T48" fmla="*/ 634 w 3339"/>
                <a:gd name="T49" fmla="*/ 2475 h 3187"/>
                <a:gd name="T50" fmla="*/ 788 w 3339"/>
                <a:gd name="T51" fmla="*/ 2526 h 3187"/>
                <a:gd name="T52" fmla="*/ 696 w 3339"/>
                <a:gd name="T53" fmla="*/ 2432 h 3187"/>
                <a:gd name="T54" fmla="*/ 665 w 3339"/>
                <a:gd name="T55" fmla="*/ 2297 h 3187"/>
                <a:gd name="T56" fmla="*/ 743 w 3339"/>
                <a:gd name="T57" fmla="*/ 2037 h 3187"/>
                <a:gd name="T58" fmla="*/ 1060 w 3339"/>
                <a:gd name="T59" fmla="*/ 2120 h 3187"/>
                <a:gd name="T60" fmla="*/ 1168 w 3339"/>
                <a:gd name="T61" fmla="*/ 2226 h 3187"/>
                <a:gd name="T62" fmla="*/ 1167 w 3339"/>
                <a:gd name="T63" fmla="*/ 2248 h 3187"/>
                <a:gd name="T64" fmla="*/ 1089 w 3339"/>
                <a:gd name="T65" fmla="*/ 2353 h 3187"/>
                <a:gd name="T66" fmla="*/ 1124 w 3339"/>
                <a:gd name="T67" fmla="*/ 2377 h 3187"/>
                <a:gd name="T68" fmla="*/ 1117 w 3339"/>
                <a:gd name="T69" fmla="*/ 2582 h 3187"/>
                <a:gd name="T70" fmla="*/ 1088 w 3339"/>
                <a:gd name="T71" fmla="*/ 2640 h 3187"/>
                <a:gd name="T72" fmla="*/ 1084 w 3339"/>
                <a:gd name="T73" fmla="*/ 2681 h 3187"/>
                <a:gd name="T74" fmla="*/ 1135 w 3339"/>
                <a:gd name="T75" fmla="*/ 2834 h 3187"/>
                <a:gd name="T76" fmla="*/ 3339 w 3339"/>
                <a:gd name="T77" fmla="*/ 2044 h 3187"/>
                <a:gd name="T78" fmla="*/ 3254 w 3339"/>
                <a:gd name="T79" fmla="*/ 1805 h 3187"/>
                <a:gd name="T80" fmla="*/ 3029 w 3339"/>
                <a:gd name="T81" fmla="*/ 1560 h 3187"/>
                <a:gd name="T82" fmla="*/ 2960 w 3339"/>
                <a:gd name="T83" fmla="*/ 1461 h 3187"/>
                <a:gd name="T84" fmla="*/ 2893 w 3339"/>
                <a:gd name="T85" fmla="*/ 1273 h 3187"/>
                <a:gd name="T86" fmla="*/ 2791 w 3339"/>
                <a:gd name="T87" fmla="*/ 1151 h 3187"/>
                <a:gd name="T88" fmla="*/ 2735 w 3339"/>
                <a:gd name="T89" fmla="*/ 1071 h 3187"/>
                <a:gd name="T90" fmla="*/ 2141 w 3339"/>
                <a:gd name="T91" fmla="*/ 379 h 3187"/>
                <a:gd name="T92" fmla="*/ 2097 w 3339"/>
                <a:gd name="T93" fmla="*/ 299 h 3187"/>
                <a:gd name="T94" fmla="*/ 2094 w 3339"/>
                <a:gd name="T95" fmla="*/ 205 h 3187"/>
                <a:gd name="T96" fmla="*/ 2081 w 3339"/>
                <a:gd name="T97" fmla="*/ 158 h 3187"/>
                <a:gd name="T98" fmla="*/ 2087 w 3339"/>
                <a:gd name="T99" fmla="*/ 123 h 3187"/>
                <a:gd name="T100" fmla="*/ 2053 w 3339"/>
                <a:gd name="T101" fmla="*/ 115 h 3187"/>
                <a:gd name="T102" fmla="*/ 2007 w 3339"/>
                <a:gd name="T103" fmla="*/ 39 h 3187"/>
                <a:gd name="T104" fmla="*/ 1838 w 3339"/>
                <a:gd name="T105" fmla="*/ 49 h 3187"/>
                <a:gd name="T106" fmla="*/ 1225 w 3339"/>
                <a:gd name="T107" fmla="*/ 0 h 3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39" h="3187">
                  <a:moveTo>
                    <a:pt x="825" y="132"/>
                  </a:moveTo>
                  <a:lnTo>
                    <a:pt x="659" y="30"/>
                  </a:lnTo>
                  <a:lnTo>
                    <a:pt x="629" y="27"/>
                  </a:lnTo>
                  <a:lnTo>
                    <a:pt x="623" y="39"/>
                  </a:lnTo>
                  <a:lnTo>
                    <a:pt x="555" y="36"/>
                  </a:lnTo>
                  <a:lnTo>
                    <a:pt x="507" y="67"/>
                  </a:lnTo>
                  <a:lnTo>
                    <a:pt x="507" y="107"/>
                  </a:lnTo>
                  <a:lnTo>
                    <a:pt x="457" y="132"/>
                  </a:lnTo>
                  <a:lnTo>
                    <a:pt x="452" y="230"/>
                  </a:lnTo>
                  <a:lnTo>
                    <a:pt x="452" y="230"/>
                  </a:lnTo>
                  <a:lnTo>
                    <a:pt x="446" y="240"/>
                  </a:lnTo>
                  <a:lnTo>
                    <a:pt x="441" y="250"/>
                  </a:lnTo>
                  <a:lnTo>
                    <a:pt x="440" y="256"/>
                  </a:lnTo>
                  <a:lnTo>
                    <a:pt x="440" y="256"/>
                  </a:lnTo>
                  <a:lnTo>
                    <a:pt x="443" y="263"/>
                  </a:lnTo>
                  <a:lnTo>
                    <a:pt x="449" y="277"/>
                  </a:lnTo>
                  <a:lnTo>
                    <a:pt x="456" y="291"/>
                  </a:lnTo>
                  <a:lnTo>
                    <a:pt x="459" y="300"/>
                  </a:lnTo>
                  <a:lnTo>
                    <a:pt x="460" y="309"/>
                  </a:lnTo>
                  <a:lnTo>
                    <a:pt x="460" y="309"/>
                  </a:lnTo>
                  <a:lnTo>
                    <a:pt x="462" y="324"/>
                  </a:lnTo>
                  <a:lnTo>
                    <a:pt x="462" y="335"/>
                  </a:lnTo>
                  <a:lnTo>
                    <a:pt x="463" y="343"/>
                  </a:lnTo>
                  <a:lnTo>
                    <a:pt x="466" y="351"/>
                  </a:lnTo>
                  <a:lnTo>
                    <a:pt x="472" y="360"/>
                  </a:lnTo>
                  <a:lnTo>
                    <a:pt x="479" y="373"/>
                  </a:lnTo>
                  <a:lnTo>
                    <a:pt x="479" y="373"/>
                  </a:lnTo>
                  <a:lnTo>
                    <a:pt x="496" y="400"/>
                  </a:lnTo>
                  <a:lnTo>
                    <a:pt x="506" y="422"/>
                  </a:lnTo>
                  <a:lnTo>
                    <a:pt x="512" y="439"/>
                  </a:lnTo>
                  <a:lnTo>
                    <a:pt x="513" y="450"/>
                  </a:lnTo>
                  <a:lnTo>
                    <a:pt x="513" y="450"/>
                  </a:lnTo>
                  <a:lnTo>
                    <a:pt x="515" y="460"/>
                  </a:lnTo>
                  <a:lnTo>
                    <a:pt x="517" y="477"/>
                  </a:lnTo>
                  <a:lnTo>
                    <a:pt x="517" y="488"/>
                  </a:lnTo>
                  <a:lnTo>
                    <a:pt x="516" y="496"/>
                  </a:lnTo>
                  <a:lnTo>
                    <a:pt x="513" y="504"/>
                  </a:lnTo>
                  <a:lnTo>
                    <a:pt x="510" y="508"/>
                  </a:lnTo>
                  <a:lnTo>
                    <a:pt x="507" y="511"/>
                  </a:lnTo>
                  <a:lnTo>
                    <a:pt x="507" y="511"/>
                  </a:lnTo>
                  <a:lnTo>
                    <a:pt x="497" y="515"/>
                  </a:lnTo>
                  <a:lnTo>
                    <a:pt x="490" y="518"/>
                  </a:lnTo>
                  <a:lnTo>
                    <a:pt x="485" y="520"/>
                  </a:lnTo>
                  <a:lnTo>
                    <a:pt x="485" y="520"/>
                  </a:lnTo>
                  <a:lnTo>
                    <a:pt x="485" y="523"/>
                  </a:lnTo>
                  <a:lnTo>
                    <a:pt x="485" y="523"/>
                  </a:lnTo>
                  <a:lnTo>
                    <a:pt x="488" y="526"/>
                  </a:lnTo>
                  <a:lnTo>
                    <a:pt x="493" y="530"/>
                  </a:lnTo>
                  <a:lnTo>
                    <a:pt x="497" y="535"/>
                  </a:lnTo>
                  <a:lnTo>
                    <a:pt x="501" y="542"/>
                  </a:lnTo>
                  <a:lnTo>
                    <a:pt x="501" y="545"/>
                  </a:lnTo>
                  <a:lnTo>
                    <a:pt x="501" y="548"/>
                  </a:lnTo>
                  <a:lnTo>
                    <a:pt x="501" y="552"/>
                  </a:lnTo>
                  <a:lnTo>
                    <a:pt x="498" y="555"/>
                  </a:lnTo>
                  <a:lnTo>
                    <a:pt x="496" y="559"/>
                  </a:lnTo>
                  <a:lnTo>
                    <a:pt x="490" y="564"/>
                  </a:lnTo>
                  <a:lnTo>
                    <a:pt x="474" y="571"/>
                  </a:lnTo>
                  <a:lnTo>
                    <a:pt x="474" y="571"/>
                  </a:lnTo>
                  <a:lnTo>
                    <a:pt x="463" y="577"/>
                  </a:lnTo>
                  <a:lnTo>
                    <a:pt x="453" y="583"/>
                  </a:lnTo>
                  <a:lnTo>
                    <a:pt x="443" y="590"/>
                  </a:lnTo>
                  <a:lnTo>
                    <a:pt x="434" y="599"/>
                  </a:lnTo>
                  <a:lnTo>
                    <a:pt x="417" y="617"/>
                  </a:lnTo>
                  <a:lnTo>
                    <a:pt x="400" y="636"/>
                  </a:lnTo>
                  <a:lnTo>
                    <a:pt x="387" y="653"/>
                  </a:lnTo>
                  <a:lnTo>
                    <a:pt x="378" y="668"/>
                  </a:lnTo>
                  <a:lnTo>
                    <a:pt x="370" y="683"/>
                  </a:lnTo>
                  <a:lnTo>
                    <a:pt x="409" y="706"/>
                  </a:lnTo>
                  <a:lnTo>
                    <a:pt x="378" y="753"/>
                  </a:lnTo>
                  <a:lnTo>
                    <a:pt x="378" y="753"/>
                  </a:lnTo>
                  <a:lnTo>
                    <a:pt x="381" y="760"/>
                  </a:lnTo>
                  <a:lnTo>
                    <a:pt x="384" y="766"/>
                  </a:lnTo>
                  <a:lnTo>
                    <a:pt x="384" y="773"/>
                  </a:lnTo>
                  <a:lnTo>
                    <a:pt x="384" y="773"/>
                  </a:lnTo>
                  <a:lnTo>
                    <a:pt x="381" y="779"/>
                  </a:lnTo>
                  <a:lnTo>
                    <a:pt x="374" y="790"/>
                  </a:lnTo>
                  <a:lnTo>
                    <a:pt x="352" y="814"/>
                  </a:lnTo>
                  <a:lnTo>
                    <a:pt x="320" y="847"/>
                  </a:lnTo>
                  <a:lnTo>
                    <a:pt x="320" y="847"/>
                  </a:lnTo>
                  <a:lnTo>
                    <a:pt x="338" y="853"/>
                  </a:lnTo>
                  <a:lnTo>
                    <a:pt x="349" y="858"/>
                  </a:lnTo>
                  <a:lnTo>
                    <a:pt x="354" y="861"/>
                  </a:lnTo>
                  <a:lnTo>
                    <a:pt x="354" y="866"/>
                  </a:lnTo>
                  <a:lnTo>
                    <a:pt x="354" y="866"/>
                  </a:lnTo>
                  <a:lnTo>
                    <a:pt x="352" y="886"/>
                  </a:lnTo>
                  <a:lnTo>
                    <a:pt x="348" y="898"/>
                  </a:lnTo>
                  <a:lnTo>
                    <a:pt x="345" y="905"/>
                  </a:lnTo>
                  <a:lnTo>
                    <a:pt x="342" y="911"/>
                  </a:lnTo>
                  <a:lnTo>
                    <a:pt x="342" y="911"/>
                  </a:lnTo>
                  <a:lnTo>
                    <a:pt x="323" y="939"/>
                  </a:lnTo>
                  <a:lnTo>
                    <a:pt x="311" y="1015"/>
                  </a:lnTo>
                  <a:lnTo>
                    <a:pt x="253" y="1273"/>
                  </a:lnTo>
                  <a:lnTo>
                    <a:pt x="143" y="1336"/>
                  </a:lnTo>
                  <a:lnTo>
                    <a:pt x="42" y="1631"/>
                  </a:lnTo>
                  <a:lnTo>
                    <a:pt x="33" y="1937"/>
                  </a:lnTo>
                  <a:lnTo>
                    <a:pt x="0" y="2196"/>
                  </a:lnTo>
                  <a:lnTo>
                    <a:pt x="0" y="2196"/>
                  </a:lnTo>
                  <a:lnTo>
                    <a:pt x="39" y="2322"/>
                  </a:lnTo>
                  <a:lnTo>
                    <a:pt x="67" y="2412"/>
                  </a:lnTo>
                  <a:lnTo>
                    <a:pt x="76" y="2444"/>
                  </a:lnTo>
                  <a:lnTo>
                    <a:pt x="79" y="2460"/>
                  </a:lnTo>
                  <a:lnTo>
                    <a:pt x="79" y="2460"/>
                  </a:lnTo>
                  <a:lnTo>
                    <a:pt x="80" y="2463"/>
                  </a:lnTo>
                  <a:lnTo>
                    <a:pt x="83" y="2470"/>
                  </a:lnTo>
                  <a:lnTo>
                    <a:pt x="93" y="2488"/>
                  </a:lnTo>
                  <a:lnTo>
                    <a:pt x="122" y="2536"/>
                  </a:lnTo>
                  <a:lnTo>
                    <a:pt x="168" y="2604"/>
                  </a:lnTo>
                  <a:lnTo>
                    <a:pt x="305" y="2649"/>
                  </a:lnTo>
                  <a:lnTo>
                    <a:pt x="370" y="2658"/>
                  </a:lnTo>
                  <a:lnTo>
                    <a:pt x="528" y="2697"/>
                  </a:lnTo>
                  <a:lnTo>
                    <a:pt x="421" y="2621"/>
                  </a:lnTo>
                  <a:lnTo>
                    <a:pt x="457" y="2621"/>
                  </a:lnTo>
                  <a:lnTo>
                    <a:pt x="457" y="2621"/>
                  </a:lnTo>
                  <a:lnTo>
                    <a:pt x="517" y="2643"/>
                  </a:lnTo>
                  <a:lnTo>
                    <a:pt x="560" y="2659"/>
                  </a:lnTo>
                  <a:lnTo>
                    <a:pt x="580" y="2668"/>
                  </a:lnTo>
                  <a:lnTo>
                    <a:pt x="580" y="2668"/>
                  </a:lnTo>
                  <a:lnTo>
                    <a:pt x="504" y="2576"/>
                  </a:lnTo>
                  <a:lnTo>
                    <a:pt x="531" y="2526"/>
                  </a:lnTo>
                  <a:lnTo>
                    <a:pt x="645" y="2610"/>
                  </a:lnTo>
                  <a:lnTo>
                    <a:pt x="749" y="2630"/>
                  </a:lnTo>
                  <a:lnTo>
                    <a:pt x="611" y="2517"/>
                  </a:lnTo>
                  <a:lnTo>
                    <a:pt x="608" y="2489"/>
                  </a:lnTo>
                  <a:lnTo>
                    <a:pt x="632" y="2500"/>
                  </a:lnTo>
                  <a:lnTo>
                    <a:pt x="634" y="2475"/>
                  </a:lnTo>
                  <a:lnTo>
                    <a:pt x="651" y="2484"/>
                  </a:lnTo>
                  <a:lnTo>
                    <a:pt x="648" y="2472"/>
                  </a:lnTo>
                  <a:lnTo>
                    <a:pt x="712" y="2511"/>
                  </a:lnTo>
                  <a:lnTo>
                    <a:pt x="788" y="2526"/>
                  </a:lnTo>
                  <a:lnTo>
                    <a:pt x="788" y="2526"/>
                  </a:lnTo>
                  <a:lnTo>
                    <a:pt x="715" y="2475"/>
                  </a:lnTo>
                  <a:lnTo>
                    <a:pt x="715" y="2475"/>
                  </a:lnTo>
                  <a:lnTo>
                    <a:pt x="712" y="2470"/>
                  </a:lnTo>
                  <a:lnTo>
                    <a:pt x="706" y="2460"/>
                  </a:lnTo>
                  <a:lnTo>
                    <a:pt x="696" y="2432"/>
                  </a:lnTo>
                  <a:lnTo>
                    <a:pt x="681" y="2393"/>
                  </a:lnTo>
                  <a:lnTo>
                    <a:pt x="724" y="2416"/>
                  </a:lnTo>
                  <a:lnTo>
                    <a:pt x="794" y="2416"/>
                  </a:lnTo>
                  <a:lnTo>
                    <a:pt x="690" y="2328"/>
                  </a:lnTo>
                  <a:lnTo>
                    <a:pt x="665" y="2297"/>
                  </a:lnTo>
                  <a:lnTo>
                    <a:pt x="727" y="2230"/>
                  </a:lnTo>
                  <a:lnTo>
                    <a:pt x="690" y="2135"/>
                  </a:lnTo>
                  <a:lnTo>
                    <a:pt x="668" y="2101"/>
                  </a:lnTo>
                  <a:lnTo>
                    <a:pt x="715" y="2101"/>
                  </a:lnTo>
                  <a:lnTo>
                    <a:pt x="743" y="2037"/>
                  </a:lnTo>
                  <a:lnTo>
                    <a:pt x="800" y="2056"/>
                  </a:lnTo>
                  <a:lnTo>
                    <a:pt x="822" y="2013"/>
                  </a:lnTo>
                  <a:lnTo>
                    <a:pt x="901" y="1979"/>
                  </a:lnTo>
                  <a:lnTo>
                    <a:pt x="907" y="1971"/>
                  </a:lnTo>
                  <a:lnTo>
                    <a:pt x="1060" y="2120"/>
                  </a:lnTo>
                  <a:lnTo>
                    <a:pt x="1148" y="2190"/>
                  </a:lnTo>
                  <a:lnTo>
                    <a:pt x="1148" y="2190"/>
                  </a:lnTo>
                  <a:lnTo>
                    <a:pt x="1154" y="2198"/>
                  </a:lnTo>
                  <a:lnTo>
                    <a:pt x="1164" y="2215"/>
                  </a:lnTo>
                  <a:lnTo>
                    <a:pt x="1168" y="2226"/>
                  </a:lnTo>
                  <a:lnTo>
                    <a:pt x="1171" y="2234"/>
                  </a:lnTo>
                  <a:lnTo>
                    <a:pt x="1171" y="2239"/>
                  </a:lnTo>
                  <a:lnTo>
                    <a:pt x="1171" y="2243"/>
                  </a:lnTo>
                  <a:lnTo>
                    <a:pt x="1170" y="2246"/>
                  </a:lnTo>
                  <a:lnTo>
                    <a:pt x="1167" y="2248"/>
                  </a:lnTo>
                  <a:lnTo>
                    <a:pt x="1167" y="2248"/>
                  </a:lnTo>
                  <a:lnTo>
                    <a:pt x="1158" y="2256"/>
                  </a:lnTo>
                  <a:lnTo>
                    <a:pt x="1145" y="2272"/>
                  </a:lnTo>
                  <a:lnTo>
                    <a:pt x="1114" y="2314"/>
                  </a:lnTo>
                  <a:lnTo>
                    <a:pt x="1089" y="2353"/>
                  </a:lnTo>
                  <a:lnTo>
                    <a:pt x="1082" y="2366"/>
                  </a:lnTo>
                  <a:lnTo>
                    <a:pt x="1081" y="2369"/>
                  </a:lnTo>
                  <a:lnTo>
                    <a:pt x="1081" y="2371"/>
                  </a:lnTo>
                  <a:lnTo>
                    <a:pt x="1081" y="2371"/>
                  </a:lnTo>
                  <a:lnTo>
                    <a:pt x="1124" y="2377"/>
                  </a:lnTo>
                  <a:lnTo>
                    <a:pt x="1161" y="2382"/>
                  </a:lnTo>
                  <a:lnTo>
                    <a:pt x="1072" y="2570"/>
                  </a:lnTo>
                  <a:lnTo>
                    <a:pt x="1119" y="2579"/>
                  </a:lnTo>
                  <a:lnTo>
                    <a:pt x="1119" y="2579"/>
                  </a:lnTo>
                  <a:lnTo>
                    <a:pt x="1117" y="2582"/>
                  </a:lnTo>
                  <a:lnTo>
                    <a:pt x="1114" y="2592"/>
                  </a:lnTo>
                  <a:lnTo>
                    <a:pt x="1111" y="2601"/>
                  </a:lnTo>
                  <a:lnTo>
                    <a:pt x="1105" y="2611"/>
                  </a:lnTo>
                  <a:lnTo>
                    <a:pt x="1098" y="2624"/>
                  </a:lnTo>
                  <a:lnTo>
                    <a:pt x="1088" y="2640"/>
                  </a:lnTo>
                  <a:lnTo>
                    <a:pt x="1088" y="2640"/>
                  </a:lnTo>
                  <a:lnTo>
                    <a:pt x="1085" y="2645"/>
                  </a:lnTo>
                  <a:lnTo>
                    <a:pt x="1084" y="2651"/>
                  </a:lnTo>
                  <a:lnTo>
                    <a:pt x="1082" y="2664"/>
                  </a:lnTo>
                  <a:lnTo>
                    <a:pt x="1084" y="2681"/>
                  </a:lnTo>
                  <a:lnTo>
                    <a:pt x="1086" y="2700"/>
                  </a:lnTo>
                  <a:lnTo>
                    <a:pt x="1092" y="2721"/>
                  </a:lnTo>
                  <a:lnTo>
                    <a:pt x="1100" y="2743"/>
                  </a:lnTo>
                  <a:lnTo>
                    <a:pt x="1117" y="2790"/>
                  </a:lnTo>
                  <a:lnTo>
                    <a:pt x="1135" y="2834"/>
                  </a:lnTo>
                  <a:lnTo>
                    <a:pt x="1152" y="2870"/>
                  </a:lnTo>
                  <a:lnTo>
                    <a:pt x="1170" y="2906"/>
                  </a:lnTo>
                  <a:lnTo>
                    <a:pt x="1212" y="3187"/>
                  </a:lnTo>
                  <a:lnTo>
                    <a:pt x="3235" y="3187"/>
                  </a:lnTo>
                  <a:lnTo>
                    <a:pt x="3339" y="2044"/>
                  </a:lnTo>
                  <a:lnTo>
                    <a:pt x="3339" y="2044"/>
                  </a:lnTo>
                  <a:lnTo>
                    <a:pt x="3298" y="1928"/>
                  </a:lnTo>
                  <a:lnTo>
                    <a:pt x="3270" y="1848"/>
                  </a:lnTo>
                  <a:lnTo>
                    <a:pt x="3254" y="1805"/>
                  </a:lnTo>
                  <a:lnTo>
                    <a:pt x="3254" y="1805"/>
                  </a:lnTo>
                  <a:lnTo>
                    <a:pt x="3241" y="1790"/>
                  </a:lnTo>
                  <a:lnTo>
                    <a:pt x="3212" y="1758"/>
                  </a:lnTo>
                  <a:lnTo>
                    <a:pt x="3123" y="1664"/>
                  </a:lnTo>
                  <a:lnTo>
                    <a:pt x="3073" y="1610"/>
                  </a:lnTo>
                  <a:lnTo>
                    <a:pt x="3029" y="1560"/>
                  </a:lnTo>
                  <a:lnTo>
                    <a:pt x="2994" y="1518"/>
                  </a:lnTo>
                  <a:lnTo>
                    <a:pt x="2981" y="1500"/>
                  </a:lnTo>
                  <a:lnTo>
                    <a:pt x="2972" y="1487"/>
                  </a:lnTo>
                  <a:lnTo>
                    <a:pt x="2972" y="1487"/>
                  </a:lnTo>
                  <a:lnTo>
                    <a:pt x="2960" y="1461"/>
                  </a:lnTo>
                  <a:lnTo>
                    <a:pt x="2949" y="1430"/>
                  </a:lnTo>
                  <a:lnTo>
                    <a:pt x="2924" y="1364"/>
                  </a:lnTo>
                  <a:lnTo>
                    <a:pt x="2903" y="1305"/>
                  </a:lnTo>
                  <a:lnTo>
                    <a:pt x="2893" y="1273"/>
                  </a:lnTo>
                  <a:lnTo>
                    <a:pt x="2893" y="1273"/>
                  </a:lnTo>
                  <a:lnTo>
                    <a:pt x="2890" y="1267"/>
                  </a:lnTo>
                  <a:lnTo>
                    <a:pt x="2886" y="1260"/>
                  </a:lnTo>
                  <a:lnTo>
                    <a:pt x="2868" y="1239"/>
                  </a:lnTo>
                  <a:lnTo>
                    <a:pt x="2818" y="1182"/>
                  </a:lnTo>
                  <a:lnTo>
                    <a:pt x="2791" y="1151"/>
                  </a:lnTo>
                  <a:lnTo>
                    <a:pt x="2766" y="1121"/>
                  </a:lnTo>
                  <a:lnTo>
                    <a:pt x="2747" y="1093"/>
                  </a:lnTo>
                  <a:lnTo>
                    <a:pt x="2739" y="1081"/>
                  </a:lnTo>
                  <a:lnTo>
                    <a:pt x="2735" y="1071"/>
                  </a:lnTo>
                  <a:lnTo>
                    <a:pt x="2735" y="1071"/>
                  </a:lnTo>
                  <a:lnTo>
                    <a:pt x="2719" y="1036"/>
                  </a:lnTo>
                  <a:lnTo>
                    <a:pt x="2690" y="976"/>
                  </a:lnTo>
                  <a:lnTo>
                    <a:pt x="2608" y="813"/>
                  </a:lnTo>
                  <a:lnTo>
                    <a:pt x="2497" y="593"/>
                  </a:lnTo>
                  <a:lnTo>
                    <a:pt x="2141" y="379"/>
                  </a:lnTo>
                  <a:lnTo>
                    <a:pt x="2091" y="326"/>
                  </a:lnTo>
                  <a:lnTo>
                    <a:pt x="2091" y="326"/>
                  </a:lnTo>
                  <a:lnTo>
                    <a:pt x="2093" y="324"/>
                  </a:lnTo>
                  <a:lnTo>
                    <a:pt x="2093" y="324"/>
                  </a:lnTo>
                  <a:lnTo>
                    <a:pt x="2097" y="299"/>
                  </a:lnTo>
                  <a:lnTo>
                    <a:pt x="2099" y="284"/>
                  </a:lnTo>
                  <a:lnTo>
                    <a:pt x="2099" y="284"/>
                  </a:lnTo>
                  <a:lnTo>
                    <a:pt x="2099" y="271"/>
                  </a:lnTo>
                  <a:lnTo>
                    <a:pt x="2097" y="240"/>
                  </a:lnTo>
                  <a:lnTo>
                    <a:pt x="2094" y="205"/>
                  </a:lnTo>
                  <a:lnTo>
                    <a:pt x="2090" y="189"/>
                  </a:lnTo>
                  <a:lnTo>
                    <a:pt x="2087" y="177"/>
                  </a:lnTo>
                  <a:lnTo>
                    <a:pt x="2087" y="177"/>
                  </a:lnTo>
                  <a:lnTo>
                    <a:pt x="2083" y="168"/>
                  </a:lnTo>
                  <a:lnTo>
                    <a:pt x="2081" y="158"/>
                  </a:lnTo>
                  <a:lnTo>
                    <a:pt x="2081" y="149"/>
                  </a:lnTo>
                  <a:lnTo>
                    <a:pt x="2083" y="140"/>
                  </a:lnTo>
                  <a:lnTo>
                    <a:pt x="2086" y="127"/>
                  </a:lnTo>
                  <a:lnTo>
                    <a:pt x="2087" y="123"/>
                  </a:lnTo>
                  <a:lnTo>
                    <a:pt x="2087" y="123"/>
                  </a:lnTo>
                  <a:lnTo>
                    <a:pt x="2072" y="121"/>
                  </a:lnTo>
                  <a:lnTo>
                    <a:pt x="2061" y="120"/>
                  </a:lnTo>
                  <a:lnTo>
                    <a:pt x="2056" y="118"/>
                  </a:lnTo>
                  <a:lnTo>
                    <a:pt x="2053" y="115"/>
                  </a:lnTo>
                  <a:lnTo>
                    <a:pt x="2053" y="115"/>
                  </a:lnTo>
                  <a:lnTo>
                    <a:pt x="2050" y="112"/>
                  </a:lnTo>
                  <a:lnTo>
                    <a:pt x="2050" y="107"/>
                  </a:lnTo>
                  <a:lnTo>
                    <a:pt x="2050" y="92"/>
                  </a:lnTo>
                  <a:lnTo>
                    <a:pt x="2053" y="73"/>
                  </a:lnTo>
                  <a:lnTo>
                    <a:pt x="2007" y="39"/>
                  </a:lnTo>
                  <a:lnTo>
                    <a:pt x="2007" y="39"/>
                  </a:lnTo>
                  <a:lnTo>
                    <a:pt x="1954" y="42"/>
                  </a:lnTo>
                  <a:lnTo>
                    <a:pt x="1891" y="45"/>
                  </a:lnTo>
                  <a:lnTo>
                    <a:pt x="1891" y="45"/>
                  </a:lnTo>
                  <a:lnTo>
                    <a:pt x="1838" y="49"/>
                  </a:lnTo>
                  <a:lnTo>
                    <a:pt x="1796" y="55"/>
                  </a:lnTo>
                  <a:lnTo>
                    <a:pt x="1796" y="55"/>
                  </a:lnTo>
                  <a:lnTo>
                    <a:pt x="1758" y="86"/>
                  </a:lnTo>
                  <a:lnTo>
                    <a:pt x="1500" y="48"/>
                  </a:lnTo>
                  <a:lnTo>
                    <a:pt x="1225" y="0"/>
                  </a:lnTo>
                  <a:lnTo>
                    <a:pt x="1024" y="30"/>
                  </a:lnTo>
                  <a:lnTo>
                    <a:pt x="825" y="132"/>
                  </a:lnTo>
                  <a:close/>
                </a:path>
              </a:pathLst>
            </a:custGeom>
            <a:solidFill>
              <a:schemeClr val="bg1"/>
            </a:solidFill>
            <a:ln w="762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4" name="Freeform 6">
              <a:extLst>
                <a:ext uri="{FF2B5EF4-FFF2-40B4-BE49-F238E27FC236}">
                  <a16:creationId xmlns:a16="http://schemas.microsoft.com/office/drawing/2014/main" id="{B72CE67B-3784-E031-5089-36D2F978F5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482" y="1033462"/>
              <a:ext cx="2392363" cy="2395538"/>
            </a:xfrm>
            <a:custGeom>
              <a:avLst/>
              <a:gdLst>
                <a:gd name="T0" fmla="*/ 1437 w 3015"/>
                <a:gd name="T1" fmla="*/ 135 h 3019"/>
                <a:gd name="T2" fmla="*/ 1729 w 3015"/>
                <a:gd name="T3" fmla="*/ 487 h 3019"/>
                <a:gd name="T4" fmla="*/ 1533 w 3015"/>
                <a:gd name="T5" fmla="*/ 772 h 3019"/>
                <a:gd name="T6" fmla="*/ 1476 w 3015"/>
                <a:gd name="T7" fmla="*/ 780 h 3019"/>
                <a:gd name="T8" fmla="*/ 1412 w 3015"/>
                <a:gd name="T9" fmla="*/ 796 h 3019"/>
                <a:gd name="T10" fmla="*/ 1299 w 3015"/>
                <a:gd name="T11" fmla="*/ 728 h 3019"/>
                <a:gd name="T12" fmla="*/ 1324 w 3015"/>
                <a:gd name="T13" fmla="*/ 687 h 3019"/>
                <a:gd name="T14" fmla="*/ 1343 w 3015"/>
                <a:gd name="T15" fmla="*/ 674 h 3019"/>
                <a:gd name="T16" fmla="*/ 1430 w 3015"/>
                <a:gd name="T17" fmla="*/ 611 h 3019"/>
                <a:gd name="T18" fmla="*/ 1497 w 3015"/>
                <a:gd name="T19" fmla="*/ 479 h 3019"/>
                <a:gd name="T20" fmla="*/ 1511 w 3015"/>
                <a:gd name="T21" fmla="*/ 459 h 3019"/>
                <a:gd name="T22" fmla="*/ 1488 w 3015"/>
                <a:gd name="T23" fmla="*/ 431 h 3019"/>
                <a:gd name="T24" fmla="*/ 1277 w 3015"/>
                <a:gd name="T25" fmla="*/ 296 h 3019"/>
                <a:gd name="T26" fmla="*/ 1253 w 3015"/>
                <a:gd name="T27" fmla="*/ 321 h 3019"/>
                <a:gd name="T28" fmla="*/ 1195 w 3015"/>
                <a:gd name="T29" fmla="*/ 355 h 3019"/>
                <a:gd name="T30" fmla="*/ 1111 w 3015"/>
                <a:gd name="T31" fmla="*/ 390 h 3019"/>
                <a:gd name="T32" fmla="*/ 1058 w 3015"/>
                <a:gd name="T33" fmla="*/ 440 h 3019"/>
                <a:gd name="T34" fmla="*/ 976 w 3015"/>
                <a:gd name="T35" fmla="*/ 408 h 3019"/>
                <a:gd name="T36" fmla="*/ 960 w 3015"/>
                <a:gd name="T37" fmla="*/ 374 h 3019"/>
                <a:gd name="T38" fmla="*/ 918 w 3015"/>
                <a:gd name="T39" fmla="*/ 306 h 3019"/>
                <a:gd name="T40" fmla="*/ 897 w 3015"/>
                <a:gd name="T41" fmla="*/ 328 h 3019"/>
                <a:gd name="T42" fmla="*/ 907 w 3015"/>
                <a:gd name="T43" fmla="*/ 396 h 3019"/>
                <a:gd name="T44" fmla="*/ 872 w 3015"/>
                <a:gd name="T45" fmla="*/ 430 h 3019"/>
                <a:gd name="T46" fmla="*/ 840 w 3015"/>
                <a:gd name="T47" fmla="*/ 421 h 3019"/>
                <a:gd name="T48" fmla="*/ 795 w 3015"/>
                <a:gd name="T49" fmla="*/ 447 h 3019"/>
                <a:gd name="T50" fmla="*/ 625 w 3015"/>
                <a:gd name="T51" fmla="*/ 371 h 3019"/>
                <a:gd name="T52" fmla="*/ 605 w 3015"/>
                <a:gd name="T53" fmla="*/ 386 h 3019"/>
                <a:gd name="T54" fmla="*/ 524 w 3015"/>
                <a:gd name="T55" fmla="*/ 450 h 3019"/>
                <a:gd name="T56" fmla="*/ 534 w 3015"/>
                <a:gd name="T57" fmla="*/ 841 h 3019"/>
                <a:gd name="T58" fmla="*/ 526 w 3015"/>
                <a:gd name="T59" fmla="*/ 878 h 3019"/>
                <a:gd name="T60" fmla="*/ 439 w 3015"/>
                <a:gd name="T61" fmla="*/ 959 h 3019"/>
                <a:gd name="T62" fmla="*/ 315 w 3015"/>
                <a:gd name="T63" fmla="*/ 746 h 3019"/>
                <a:gd name="T64" fmla="*/ 192 w 3015"/>
                <a:gd name="T65" fmla="*/ 1126 h 3019"/>
                <a:gd name="T66" fmla="*/ 116 w 3015"/>
                <a:gd name="T67" fmla="*/ 1171 h 3019"/>
                <a:gd name="T68" fmla="*/ 158 w 3015"/>
                <a:gd name="T69" fmla="*/ 1275 h 3019"/>
                <a:gd name="T70" fmla="*/ 0 w 3015"/>
                <a:gd name="T71" fmla="*/ 1404 h 3019"/>
                <a:gd name="T72" fmla="*/ 413 w 3015"/>
                <a:gd name="T73" fmla="*/ 1933 h 3019"/>
                <a:gd name="T74" fmla="*/ 605 w 3015"/>
                <a:gd name="T75" fmla="*/ 1803 h 3019"/>
                <a:gd name="T76" fmla="*/ 862 w 3015"/>
                <a:gd name="T77" fmla="*/ 2047 h 3019"/>
                <a:gd name="T78" fmla="*/ 868 w 3015"/>
                <a:gd name="T79" fmla="*/ 2078 h 3019"/>
                <a:gd name="T80" fmla="*/ 812 w 3015"/>
                <a:gd name="T81" fmla="*/ 2146 h 3019"/>
                <a:gd name="T82" fmla="*/ 779 w 3015"/>
                <a:gd name="T83" fmla="*/ 2203 h 3019"/>
                <a:gd name="T84" fmla="*/ 817 w 3015"/>
                <a:gd name="T85" fmla="*/ 2411 h 3019"/>
                <a:gd name="T86" fmla="*/ 796 w 3015"/>
                <a:gd name="T87" fmla="*/ 2456 h 3019"/>
                <a:gd name="T88" fmla="*/ 780 w 3015"/>
                <a:gd name="T89" fmla="*/ 2496 h 3019"/>
                <a:gd name="T90" fmla="*/ 815 w 3015"/>
                <a:gd name="T91" fmla="*/ 2622 h 3019"/>
                <a:gd name="T92" fmla="*/ 2933 w 3015"/>
                <a:gd name="T93" fmla="*/ 3019 h 3019"/>
                <a:gd name="T94" fmla="*/ 2964 w 3015"/>
                <a:gd name="T95" fmla="*/ 1754 h 3019"/>
                <a:gd name="T96" fmla="*/ 2695 w 3015"/>
                <a:gd name="T97" fmla="*/ 1354 h 3019"/>
                <a:gd name="T98" fmla="*/ 2652 w 3015"/>
                <a:gd name="T99" fmla="*/ 1277 h 3019"/>
                <a:gd name="T100" fmla="*/ 2551 w 3015"/>
                <a:gd name="T101" fmla="*/ 1118 h 3019"/>
                <a:gd name="T102" fmla="*/ 2509 w 3015"/>
                <a:gd name="T103" fmla="*/ 1054 h 3019"/>
                <a:gd name="T104" fmla="*/ 2402 w 3015"/>
                <a:gd name="T105" fmla="*/ 951 h 3019"/>
                <a:gd name="T106" fmla="*/ 2256 w 3015"/>
                <a:gd name="T107" fmla="*/ 689 h 3019"/>
                <a:gd name="T108" fmla="*/ 2236 w 3015"/>
                <a:gd name="T109" fmla="*/ 648 h 3019"/>
                <a:gd name="T110" fmla="*/ 2236 w 3015"/>
                <a:gd name="T111" fmla="*/ 687 h 3019"/>
                <a:gd name="T112" fmla="*/ 2274 w 3015"/>
                <a:gd name="T113" fmla="*/ 1249 h 3019"/>
                <a:gd name="T114" fmla="*/ 2007 w 3015"/>
                <a:gd name="T115" fmla="*/ 557 h 3019"/>
                <a:gd name="T116" fmla="*/ 1936 w 3015"/>
                <a:gd name="T117" fmla="*/ 478 h 3019"/>
                <a:gd name="T118" fmla="*/ 1883 w 3015"/>
                <a:gd name="T119" fmla="*/ 419 h 3019"/>
                <a:gd name="T120" fmla="*/ 1718 w 3015"/>
                <a:gd name="T121" fmla="*/ 306 h 3019"/>
                <a:gd name="T122" fmla="*/ 1412 w 3015"/>
                <a:gd name="T123" fmla="*/ 57 h 30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015" h="3019">
                  <a:moveTo>
                    <a:pt x="1336" y="76"/>
                  </a:moveTo>
                  <a:lnTo>
                    <a:pt x="1336" y="76"/>
                  </a:lnTo>
                  <a:lnTo>
                    <a:pt x="1383" y="104"/>
                  </a:lnTo>
                  <a:lnTo>
                    <a:pt x="1416" y="125"/>
                  </a:lnTo>
                  <a:lnTo>
                    <a:pt x="1437" y="135"/>
                  </a:lnTo>
                  <a:lnTo>
                    <a:pt x="1437" y="135"/>
                  </a:lnTo>
                  <a:lnTo>
                    <a:pt x="1466" y="153"/>
                  </a:lnTo>
                  <a:lnTo>
                    <a:pt x="1523" y="189"/>
                  </a:lnTo>
                  <a:lnTo>
                    <a:pt x="1604" y="242"/>
                  </a:lnTo>
                  <a:lnTo>
                    <a:pt x="1729" y="487"/>
                  </a:lnTo>
                  <a:lnTo>
                    <a:pt x="1665" y="652"/>
                  </a:lnTo>
                  <a:lnTo>
                    <a:pt x="1626" y="786"/>
                  </a:lnTo>
                  <a:lnTo>
                    <a:pt x="1626" y="786"/>
                  </a:lnTo>
                  <a:lnTo>
                    <a:pt x="1571" y="778"/>
                  </a:lnTo>
                  <a:lnTo>
                    <a:pt x="1533" y="772"/>
                  </a:lnTo>
                  <a:lnTo>
                    <a:pt x="1513" y="768"/>
                  </a:lnTo>
                  <a:lnTo>
                    <a:pt x="1513" y="768"/>
                  </a:lnTo>
                  <a:lnTo>
                    <a:pt x="1509" y="768"/>
                  </a:lnTo>
                  <a:lnTo>
                    <a:pt x="1500" y="771"/>
                  </a:lnTo>
                  <a:lnTo>
                    <a:pt x="1476" y="780"/>
                  </a:lnTo>
                  <a:lnTo>
                    <a:pt x="1460" y="786"/>
                  </a:lnTo>
                  <a:lnTo>
                    <a:pt x="1444" y="790"/>
                  </a:lnTo>
                  <a:lnTo>
                    <a:pt x="1428" y="794"/>
                  </a:lnTo>
                  <a:lnTo>
                    <a:pt x="1412" y="796"/>
                  </a:lnTo>
                  <a:lnTo>
                    <a:pt x="1412" y="796"/>
                  </a:lnTo>
                  <a:lnTo>
                    <a:pt x="1394" y="794"/>
                  </a:lnTo>
                  <a:lnTo>
                    <a:pt x="1377" y="793"/>
                  </a:lnTo>
                  <a:lnTo>
                    <a:pt x="1343" y="789"/>
                  </a:lnTo>
                  <a:lnTo>
                    <a:pt x="1308" y="783"/>
                  </a:lnTo>
                  <a:lnTo>
                    <a:pt x="1299" y="728"/>
                  </a:lnTo>
                  <a:lnTo>
                    <a:pt x="1299" y="728"/>
                  </a:lnTo>
                  <a:lnTo>
                    <a:pt x="1302" y="721"/>
                  </a:lnTo>
                  <a:lnTo>
                    <a:pt x="1313" y="704"/>
                  </a:lnTo>
                  <a:lnTo>
                    <a:pt x="1318" y="695"/>
                  </a:lnTo>
                  <a:lnTo>
                    <a:pt x="1324" y="687"/>
                  </a:lnTo>
                  <a:lnTo>
                    <a:pt x="1330" y="682"/>
                  </a:lnTo>
                  <a:lnTo>
                    <a:pt x="1336" y="679"/>
                  </a:lnTo>
                  <a:lnTo>
                    <a:pt x="1336" y="679"/>
                  </a:lnTo>
                  <a:lnTo>
                    <a:pt x="1340" y="677"/>
                  </a:lnTo>
                  <a:lnTo>
                    <a:pt x="1343" y="674"/>
                  </a:lnTo>
                  <a:lnTo>
                    <a:pt x="1348" y="668"/>
                  </a:lnTo>
                  <a:lnTo>
                    <a:pt x="1351" y="663"/>
                  </a:lnTo>
                  <a:lnTo>
                    <a:pt x="1355" y="651"/>
                  </a:lnTo>
                  <a:lnTo>
                    <a:pt x="1356" y="645"/>
                  </a:lnTo>
                  <a:lnTo>
                    <a:pt x="1430" y="611"/>
                  </a:lnTo>
                  <a:lnTo>
                    <a:pt x="1470" y="580"/>
                  </a:lnTo>
                  <a:lnTo>
                    <a:pt x="1479" y="484"/>
                  </a:lnTo>
                  <a:lnTo>
                    <a:pt x="1479" y="484"/>
                  </a:lnTo>
                  <a:lnTo>
                    <a:pt x="1488" y="482"/>
                  </a:lnTo>
                  <a:lnTo>
                    <a:pt x="1497" y="479"/>
                  </a:lnTo>
                  <a:lnTo>
                    <a:pt x="1506" y="475"/>
                  </a:lnTo>
                  <a:lnTo>
                    <a:pt x="1509" y="472"/>
                  </a:lnTo>
                  <a:lnTo>
                    <a:pt x="1511" y="468"/>
                  </a:lnTo>
                  <a:lnTo>
                    <a:pt x="1511" y="463"/>
                  </a:lnTo>
                  <a:lnTo>
                    <a:pt x="1511" y="459"/>
                  </a:lnTo>
                  <a:lnTo>
                    <a:pt x="1509" y="453"/>
                  </a:lnTo>
                  <a:lnTo>
                    <a:pt x="1504" y="447"/>
                  </a:lnTo>
                  <a:lnTo>
                    <a:pt x="1498" y="440"/>
                  </a:lnTo>
                  <a:lnTo>
                    <a:pt x="1488" y="431"/>
                  </a:lnTo>
                  <a:lnTo>
                    <a:pt x="1488" y="431"/>
                  </a:lnTo>
                  <a:lnTo>
                    <a:pt x="1462" y="412"/>
                  </a:lnTo>
                  <a:lnTo>
                    <a:pt x="1431" y="391"/>
                  </a:lnTo>
                  <a:lnTo>
                    <a:pt x="1361" y="347"/>
                  </a:lnTo>
                  <a:lnTo>
                    <a:pt x="1302" y="311"/>
                  </a:lnTo>
                  <a:lnTo>
                    <a:pt x="1277" y="296"/>
                  </a:lnTo>
                  <a:lnTo>
                    <a:pt x="1277" y="296"/>
                  </a:lnTo>
                  <a:lnTo>
                    <a:pt x="1266" y="306"/>
                  </a:lnTo>
                  <a:lnTo>
                    <a:pt x="1258" y="315"/>
                  </a:lnTo>
                  <a:lnTo>
                    <a:pt x="1253" y="321"/>
                  </a:lnTo>
                  <a:lnTo>
                    <a:pt x="1253" y="321"/>
                  </a:lnTo>
                  <a:lnTo>
                    <a:pt x="1247" y="327"/>
                  </a:lnTo>
                  <a:lnTo>
                    <a:pt x="1234" y="336"/>
                  </a:lnTo>
                  <a:lnTo>
                    <a:pt x="1216" y="345"/>
                  </a:lnTo>
                  <a:lnTo>
                    <a:pt x="1195" y="355"/>
                  </a:lnTo>
                  <a:lnTo>
                    <a:pt x="1195" y="355"/>
                  </a:lnTo>
                  <a:lnTo>
                    <a:pt x="1171" y="364"/>
                  </a:lnTo>
                  <a:lnTo>
                    <a:pt x="1144" y="372"/>
                  </a:lnTo>
                  <a:lnTo>
                    <a:pt x="1133" y="378"/>
                  </a:lnTo>
                  <a:lnTo>
                    <a:pt x="1121" y="384"/>
                  </a:lnTo>
                  <a:lnTo>
                    <a:pt x="1111" y="390"/>
                  </a:lnTo>
                  <a:lnTo>
                    <a:pt x="1103" y="397"/>
                  </a:lnTo>
                  <a:lnTo>
                    <a:pt x="1103" y="397"/>
                  </a:lnTo>
                  <a:lnTo>
                    <a:pt x="1089" y="413"/>
                  </a:lnTo>
                  <a:lnTo>
                    <a:pt x="1073" y="427"/>
                  </a:lnTo>
                  <a:lnTo>
                    <a:pt x="1058" y="440"/>
                  </a:lnTo>
                  <a:lnTo>
                    <a:pt x="986" y="406"/>
                  </a:lnTo>
                  <a:lnTo>
                    <a:pt x="986" y="406"/>
                  </a:lnTo>
                  <a:lnTo>
                    <a:pt x="983" y="408"/>
                  </a:lnTo>
                  <a:lnTo>
                    <a:pt x="980" y="408"/>
                  </a:lnTo>
                  <a:lnTo>
                    <a:pt x="976" y="408"/>
                  </a:lnTo>
                  <a:lnTo>
                    <a:pt x="972" y="405"/>
                  </a:lnTo>
                  <a:lnTo>
                    <a:pt x="967" y="397"/>
                  </a:lnTo>
                  <a:lnTo>
                    <a:pt x="963" y="387"/>
                  </a:lnTo>
                  <a:lnTo>
                    <a:pt x="960" y="374"/>
                  </a:lnTo>
                  <a:lnTo>
                    <a:pt x="960" y="374"/>
                  </a:lnTo>
                  <a:lnTo>
                    <a:pt x="957" y="365"/>
                  </a:lnTo>
                  <a:lnTo>
                    <a:pt x="954" y="356"/>
                  </a:lnTo>
                  <a:lnTo>
                    <a:pt x="944" y="339"/>
                  </a:lnTo>
                  <a:lnTo>
                    <a:pt x="931" y="323"/>
                  </a:lnTo>
                  <a:lnTo>
                    <a:pt x="918" y="306"/>
                  </a:lnTo>
                  <a:lnTo>
                    <a:pt x="904" y="295"/>
                  </a:lnTo>
                  <a:lnTo>
                    <a:pt x="894" y="284"/>
                  </a:lnTo>
                  <a:lnTo>
                    <a:pt x="882" y="276"/>
                  </a:lnTo>
                  <a:lnTo>
                    <a:pt x="882" y="276"/>
                  </a:lnTo>
                  <a:lnTo>
                    <a:pt x="897" y="328"/>
                  </a:lnTo>
                  <a:lnTo>
                    <a:pt x="906" y="365"/>
                  </a:lnTo>
                  <a:lnTo>
                    <a:pt x="910" y="386"/>
                  </a:lnTo>
                  <a:lnTo>
                    <a:pt x="910" y="386"/>
                  </a:lnTo>
                  <a:lnTo>
                    <a:pt x="910" y="389"/>
                  </a:lnTo>
                  <a:lnTo>
                    <a:pt x="907" y="396"/>
                  </a:lnTo>
                  <a:lnTo>
                    <a:pt x="903" y="403"/>
                  </a:lnTo>
                  <a:lnTo>
                    <a:pt x="897" y="410"/>
                  </a:lnTo>
                  <a:lnTo>
                    <a:pt x="890" y="418"/>
                  </a:lnTo>
                  <a:lnTo>
                    <a:pt x="881" y="425"/>
                  </a:lnTo>
                  <a:lnTo>
                    <a:pt x="872" y="430"/>
                  </a:lnTo>
                  <a:lnTo>
                    <a:pt x="862" y="431"/>
                  </a:lnTo>
                  <a:lnTo>
                    <a:pt x="862" y="431"/>
                  </a:lnTo>
                  <a:lnTo>
                    <a:pt x="856" y="431"/>
                  </a:lnTo>
                  <a:lnTo>
                    <a:pt x="852" y="428"/>
                  </a:lnTo>
                  <a:lnTo>
                    <a:pt x="840" y="421"/>
                  </a:lnTo>
                  <a:lnTo>
                    <a:pt x="830" y="410"/>
                  </a:lnTo>
                  <a:lnTo>
                    <a:pt x="820" y="399"/>
                  </a:lnTo>
                  <a:lnTo>
                    <a:pt x="803" y="377"/>
                  </a:lnTo>
                  <a:lnTo>
                    <a:pt x="798" y="367"/>
                  </a:lnTo>
                  <a:lnTo>
                    <a:pt x="795" y="447"/>
                  </a:lnTo>
                  <a:lnTo>
                    <a:pt x="660" y="364"/>
                  </a:lnTo>
                  <a:lnTo>
                    <a:pt x="660" y="364"/>
                  </a:lnTo>
                  <a:lnTo>
                    <a:pt x="653" y="365"/>
                  </a:lnTo>
                  <a:lnTo>
                    <a:pt x="635" y="368"/>
                  </a:lnTo>
                  <a:lnTo>
                    <a:pt x="625" y="371"/>
                  </a:lnTo>
                  <a:lnTo>
                    <a:pt x="616" y="374"/>
                  </a:lnTo>
                  <a:lnTo>
                    <a:pt x="609" y="380"/>
                  </a:lnTo>
                  <a:lnTo>
                    <a:pt x="607" y="383"/>
                  </a:lnTo>
                  <a:lnTo>
                    <a:pt x="605" y="386"/>
                  </a:lnTo>
                  <a:lnTo>
                    <a:pt x="605" y="386"/>
                  </a:lnTo>
                  <a:lnTo>
                    <a:pt x="602" y="390"/>
                  </a:lnTo>
                  <a:lnTo>
                    <a:pt x="597" y="396"/>
                  </a:lnTo>
                  <a:lnTo>
                    <a:pt x="578" y="412"/>
                  </a:lnTo>
                  <a:lnTo>
                    <a:pt x="552" y="430"/>
                  </a:lnTo>
                  <a:lnTo>
                    <a:pt x="524" y="450"/>
                  </a:lnTo>
                  <a:lnTo>
                    <a:pt x="470" y="487"/>
                  </a:lnTo>
                  <a:lnTo>
                    <a:pt x="447" y="501"/>
                  </a:lnTo>
                  <a:lnTo>
                    <a:pt x="528" y="667"/>
                  </a:lnTo>
                  <a:lnTo>
                    <a:pt x="624" y="689"/>
                  </a:lnTo>
                  <a:lnTo>
                    <a:pt x="534" y="841"/>
                  </a:lnTo>
                  <a:lnTo>
                    <a:pt x="534" y="841"/>
                  </a:lnTo>
                  <a:lnTo>
                    <a:pt x="530" y="857"/>
                  </a:lnTo>
                  <a:lnTo>
                    <a:pt x="527" y="869"/>
                  </a:lnTo>
                  <a:lnTo>
                    <a:pt x="526" y="878"/>
                  </a:lnTo>
                  <a:lnTo>
                    <a:pt x="526" y="878"/>
                  </a:lnTo>
                  <a:lnTo>
                    <a:pt x="521" y="884"/>
                  </a:lnTo>
                  <a:lnTo>
                    <a:pt x="512" y="894"/>
                  </a:lnTo>
                  <a:lnTo>
                    <a:pt x="482" y="923"/>
                  </a:lnTo>
                  <a:lnTo>
                    <a:pt x="449" y="951"/>
                  </a:lnTo>
                  <a:lnTo>
                    <a:pt x="439" y="959"/>
                  </a:lnTo>
                  <a:lnTo>
                    <a:pt x="435" y="960"/>
                  </a:lnTo>
                  <a:lnTo>
                    <a:pt x="433" y="960"/>
                  </a:lnTo>
                  <a:lnTo>
                    <a:pt x="433" y="960"/>
                  </a:lnTo>
                  <a:lnTo>
                    <a:pt x="363" y="835"/>
                  </a:lnTo>
                  <a:lnTo>
                    <a:pt x="315" y="746"/>
                  </a:lnTo>
                  <a:lnTo>
                    <a:pt x="315" y="985"/>
                  </a:lnTo>
                  <a:lnTo>
                    <a:pt x="256" y="1004"/>
                  </a:lnTo>
                  <a:lnTo>
                    <a:pt x="270" y="1086"/>
                  </a:lnTo>
                  <a:lnTo>
                    <a:pt x="270" y="1086"/>
                  </a:lnTo>
                  <a:lnTo>
                    <a:pt x="192" y="1126"/>
                  </a:lnTo>
                  <a:lnTo>
                    <a:pt x="139" y="1155"/>
                  </a:lnTo>
                  <a:lnTo>
                    <a:pt x="123" y="1165"/>
                  </a:lnTo>
                  <a:lnTo>
                    <a:pt x="117" y="1170"/>
                  </a:lnTo>
                  <a:lnTo>
                    <a:pt x="116" y="1171"/>
                  </a:lnTo>
                  <a:lnTo>
                    <a:pt x="116" y="1171"/>
                  </a:lnTo>
                  <a:lnTo>
                    <a:pt x="117" y="1178"/>
                  </a:lnTo>
                  <a:lnTo>
                    <a:pt x="123" y="1192"/>
                  </a:lnTo>
                  <a:lnTo>
                    <a:pt x="138" y="1225"/>
                  </a:lnTo>
                  <a:lnTo>
                    <a:pt x="153" y="1257"/>
                  </a:lnTo>
                  <a:lnTo>
                    <a:pt x="158" y="1275"/>
                  </a:lnTo>
                  <a:lnTo>
                    <a:pt x="158" y="1275"/>
                  </a:lnTo>
                  <a:lnTo>
                    <a:pt x="153" y="1282"/>
                  </a:lnTo>
                  <a:lnTo>
                    <a:pt x="134" y="1299"/>
                  </a:lnTo>
                  <a:lnTo>
                    <a:pt x="79" y="1342"/>
                  </a:lnTo>
                  <a:lnTo>
                    <a:pt x="0" y="1404"/>
                  </a:lnTo>
                  <a:lnTo>
                    <a:pt x="34" y="1474"/>
                  </a:lnTo>
                  <a:lnTo>
                    <a:pt x="31" y="1539"/>
                  </a:lnTo>
                  <a:lnTo>
                    <a:pt x="217" y="1769"/>
                  </a:lnTo>
                  <a:lnTo>
                    <a:pt x="390" y="1933"/>
                  </a:lnTo>
                  <a:lnTo>
                    <a:pt x="413" y="1933"/>
                  </a:lnTo>
                  <a:lnTo>
                    <a:pt x="441" y="1869"/>
                  </a:lnTo>
                  <a:lnTo>
                    <a:pt x="498" y="1888"/>
                  </a:lnTo>
                  <a:lnTo>
                    <a:pt x="520" y="1845"/>
                  </a:lnTo>
                  <a:lnTo>
                    <a:pt x="599" y="1811"/>
                  </a:lnTo>
                  <a:lnTo>
                    <a:pt x="605" y="1803"/>
                  </a:lnTo>
                  <a:lnTo>
                    <a:pt x="758" y="1952"/>
                  </a:lnTo>
                  <a:lnTo>
                    <a:pt x="846" y="2022"/>
                  </a:lnTo>
                  <a:lnTo>
                    <a:pt x="846" y="2022"/>
                  </a:lnTo>
                  <a:lnTo>
                    <a:pt x="852" y="2030"/>
                  </a:lnTo>
                  <a:lnTo>
                    <a:pt x="862" y="2047"/>
                  </a:lnTo>
                  <a:lnTo>
                    <a:pt x="866" y="2058"/>
                  </a:lnTo>
                  <a:lnTo>
                    <a:pt x="869" y="2066"/>
                  </a:lnTo>
                  <a:lnTo>
                    <a:pt x="869" y="2071"/>
                  </a:lnTo>
                  <a:lnTo>
                    <a:pt x="869" y="2075"/>
                  </a:lnTo>
                  <a:lnTo>
                    <a:pt x="868" y="2078"/>
                  </a:lnTo>
                  <a:lnTo>
                    <a:pt x="865" y="2080"/>
                  </a:lnTo>
                  <a:lnTo>
                    <a:pt x="865" y="2080"/>
                  </a:lnTo>
                  <a:lnTo>
                    <a:pt x="856" y="2088"/>
                  </a:lnTo>
                  <a:lnTo>
                    <a:pt x="843" y="2104"/>
                  </a:lnTo>
                  <a:lnTo>
                    <a:pt x="812" y="2146"/>
                  </a:lnTo>
                  <a:lnTo>
                    <a:pt x="787" y="2185"/>
                  </a:lnTo>
                  <a:lnTo>
                    <a:pt x="780" y="2198"/>
                  </a:lnTo>
                  <a:lnTo>
                    <a:pt x="779" y="2201"/>
                  </a:lnTo>
                  <a:lnTo>
                    <a:pt x="779" y="2203"/>
                  </a:lnTo>
                  <a:lnTo>
                    <a:pt x="779" y="2203"/>
                  </a:lnTo>
                  <a:lnTo>
                    <a:pt x="822" y="2209"/>
                  </a:lnTo>
                  <a:lnTo>
                    <a:pt x="859" y="2214"/>
                  </a:lnTo>
                  <a:lnTo>
                    <a:pt x="770" y="2402"/>
                  </a:lnTo>
                  <a:lnTo>
                    <a:pt x="817" y="2411"/>
                  </a:lnTo>
                  <a:lnTo>
                    <a:pt x="817" y="2411"/>
                  </a:lnTo>
                  <a:lnTo>
                    <a:pt x="815" y="2414"/>
                  </a:lnTo>
                  <a:lnTo>
                    <a:pt x="812" y="2424"/>
                  </a:lnTo>
                  <a:lnTo>
                    <a:pt x="809" y="2433"/>
                  </a:lnTo>
                  <a:lnTo>
                    <a:pt x="803" y="2443"/>
                  </a:lnTo>
                  <a:lnTo>
                    <a:pt x="796" y="2456"/>
                  </a:lnTo>
                  <a:lnTo>
                    <a:pt x="786" y="2472"/>
                  </a:lnTo>
                  <a:lnTo>
                    <a:pt x="786" y="2472"/>
                  </a:lnTo>
                  <a:lnTo>
                    <a:pt x="783" y="2477"/>
                  </a:lnTo>
                  <a:lnTo>
                    <a:pt x="782" y="2483"/>
                  </a:lnTo>
                  <a:lnTo>
                    <a:pt x="780" y="2496"/>
                  </a:lnTo>
                  <a:lnTo>
                    <a:pt x="782" y="2513"/>
                  </a:lnTo>
                  <a:lnTo>
                    <a:pt x="784" y="2532"/>
                  </a:lnTo>
                  <a:lnTo>
                    <a:pt x="790" y="2553"/>
                  </a:lnTo>
                  <a:lnTo>
                    <a:pt x="798" y="2575"/>
                  </a:lnTo>
                  <a:lnTo>
                    <a:pt x="815" y="2622"/>
                  </a:lnTo>
                  <a:lnTo>
                    <a:pt x="833" y="2666"/>
                  </a:lnTo>
                  <a:lnTo>
                    <a:pt x="850" y="2702"/>
                  </a:lnTo>
                  <a:lnTo>
                    <a:pt x="868" y="2738"/>
                  </a:lnTo>
                  <a:lnTo>
                    <a:pt x="910" y="3019"/>
                  </a:lnTo>
                  <a:lnTo>
                    <a:pt x="2933" y="3019"/>
                  </a:lnTo>
                  <a:lnTo>
                    <a:pt x="3015" y="2118"/>
                  </a:lnTo>
                  <a:lnTo>
                    <a:pt x="2992" y="1798"/>
                  </a:lnTo>
                  <a:lnTo>
                    <a:pt x="2992" y="1798"/>
                  </a:lnTo>
                  <a:lnTo>
                    <a:pt x="2984" y="1786"/>
                  </a:lnTo>
                  <a:lnTo>
                    <a:pt x="2964" y="1754"/>
                  </a:lnTo>
                  <a:lnTo>
                    <a:pt x="2900" y="1652"/>
                  </a:lnTo>
                  <a:lnTo>
                    <a:pt x="2737" y="1405"/>
                  </a:lnTo>
                  <a:lnTo>
                    <a:pt x="2737" y="1405"/>
                  </a:lnTo>
                  <a:lnTo>
                    <a:pt x="2715" y="1379"/>
                  </a:lnTo>
                  <a:lnTo>
                    <a:pt x="2695" y="1354"/>
                  </a:lnTo>
                  <a:lnTo>
                    <a:pt x="2680" y="1334"/>
                  </a:lnTo>
                  <a:lnTo>
                    <a:pt x="2670" y="1319"/>
                  </a:lnTo>
                  <a:lnTo>
                    <a:pt x="2670" y="1319"/>
                  </a:lnTo>
                  <a:lnTo>
                    <a:pt x="2661" y="1299"/>
                  </a:lnTo>
                  <a:lnTo>
                    <a:pt x="2652" y="1277"/>
                  </a:lnTo>
                  <a:lnTo>
                    <a:pt x="2652" y="1277"/>
                  </a:lnTo>
                  <a:lnTo>
                    <a:pt x="2623" y="1234"/>
                  </a:lnTo>
                  <a:lnTo>
                    <a:pt x="2592" y="1186"/>
                  </a:lnTo>
                  <a:lnTo>
                    <a:pt x="2563" y="1139"/>
                  </a:lnTo>
                  <a:lnTo>
                    <a:pt x="2551" y="1118"/>
                  </a:lnTo>
                  <a:lnTo>
                    <a:pt x="2543" y="1101"/>
                  </a:lnTo>
                  <a:lnTo>
                    <a:pt x="2543" y="1101"/>
                  </a:lnTo>
                  <a:lnTo>
                    <a:pt x="2537" y="1090"/>
                  </a:lnTo>
                  <a:lnTo>
                    <a:pt x="2528" y="1079"/>
                  </a:lnTo>
                  <a:lnTo>
                    <a:pt x="2509" y="1054"/>
                  </a:lnTo>
                  <a:lnTo>
                    <a:pt x="2486" y="1029"/>
                  </a:lnTo>
                  <a:lnTo>
                    <a:pt x="2462" y="1004"/>
                  </a:lnTo>
                  <a:lnTo>
                    <a:pt x="2420" y="967"/>
                  </a:lnTo>
                  <a:lnTo>
                    <a:pt x="2402" y="951"/>
                  </a:lnTo>
                  <a:lnTo>
                    <a:pt x="2402" y="951"/>
                  </a:lnTo>
                  <a:lnTo>
                    <a:pt x="2332" y="833"/>
                  </a:lnTo>
                  <a:lnTo>
                    <a:pt x="2284" y="749"/>
                  </a:lnTo>
                  <a:lnTo>
                    <a:pt x="2262" y="706"/>
                  </a:lnTo>
                  <a:lnTo>
                    <a:pt x="2262" y="706"/>
                  </a:lnTo>
                  <a:lnTo>
                    <a:pt x="2256" y="689"/>
                  </a:lnTo>
                  <a:lnTo>
                    <a:pt x="2247" y="664"/>
                  </a:lnTo>
                  <a:lnTo>
                    <a:pt x="2243" y="654"/>
                  </a:lnTo>
                  <a:lnTo>
                    <a:pt x="2238" y="648"/>
                  </a:lnTo>
                  <a:lnTo>
                    <a:pt x="2237" y="646"/>
                  </a:lnTo>
                  <a:lnTo>
                    <a:pt x="2236" y="648"/>
                  </a:lnTo>
                  <a:lnTo>
                    <a:pt x="2234" y="652"/>
                  </a:lnTo>
                  <a:lnTo>
                    <a:pt x="2234" y="658"/>
                  </a:lnTo>
                  <a:lnTo>
                    <a:pt x="2234" y="658"/>
                  </a:lnTo>
                  <a:lnTo>
                    <a:pt x="2234" y="668"/>
                  </a:lnTo>
                  <a:lnTo>
                    <a:pt x="2236" y="687"/>
                  </a:lnTo>
                  <a:lnTo>
                    <a:pt x="2241" y="742"/>
                  </a:lnTo>
                  <a:lnTo>
                    <a:pt x="2260" y="890"/>
                  </a:lnTo>
                  <a:lnTo>
                    <a:pt x="2288" y="1092"/>
                  </a:lnTo>
                  <a:lnTo>
                    <a:pt x="2212" y="1080"/>
                  </a:lnTo>
                  <a:lnTo>
                    <a:pt x="2274" y="1249"/>
                  </a:lnTo>
                  <a:lnTo>
                    <a:pt x="2080" y="783"/>
                  </a:lnTo>
                  <a:lnTo>
                    <a:pt x="2080" y="783"/>
                  </a:lnTo>
                  <a:lnTo>
                    <a:pt x="2045" y="674"/>
                  </a:lnTo>
                  <a:lnTo>
                    <a:pt x="2007" y="557"/>
                  </a:lnTo>
                  <a:lnTo>
                    <a:pt x="2007" y="557"/>
                  </a:lnTo>
                  <a:lnTo>
                    <a:pt x="2004" y="551"/>
                  </a:lnTo>
                  <a:lnTo>
                    <a:pt x="1997" y="542"/>
                  </a:lnTo>
                  <a:lnTo>
                    <a:pt x="1974" y="519"/>
                  </a:lnTo>
                  <a:lnTo>
                    <a:pt x="1947" y="491"/>
                  </a:lnTo>
                  <a:lnTo>
                    <a:pt x="1936" y="478"/>
                  </a:lnTo>
                  <a:lnTo>
                    <a:pt x="1925" y="465"/>
                  </a:lnTo>
                  <a:lnTo>
                    <a:pt x="1925" y="465"/>
                  </a:lnTo>
                  <a:lnTo>
                    <a:pt x="1908" y="443"/>
                  </a:lnTo>
                  <a:lnTo>
                    <a:pt x="1893" y="428"/>
                  </a:lnTo>
                  <a:lnTo>
                    <a:pt x="1883" y="419"/>
                  </a:lnTo>
                  <a:lnTo>
                    <a:pt x="1879" y="416"/>
                  </a:lnTo>
                  <a:lnTo>
                    <a:pt x="1892" y="715"/>
                  </a:lnTo>
                  <a:lnTo>
                    <a:pt x="1800" y="498"/>
                  </a:lnTo>
                  <a:lnTo>
                    <a:pt x="1803" y="406"/>
                  </a:lnTo>
                  <a:lnTo>
                    <a:pt x="1718" y="306"/>
                  </a:lnTo>
                  <a:lnTo>
                    <a:pt x="1748" y="186"/>
                  </a:lnTo>
                  <a:lnTo>
                    <a:pt x="1674" y="15"/>
                  </a:lnTo>
                  <a:lnTo>
                    <a:pt x="1601" y="0"/>
                  </a:lnTo>
                  <a:lnTo>
                    <a:pt x="1479" y="18"/>
                  </a:lnTo>
                  <a:lnTo>
                    <a:pt x="1412" y="57"/>
                  </a:lnTo>
                  <a:lnTo>
                    <a:pt x="1336" y="7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5" name="Freeform 7">
              <a:extLst>
                <a:ext uri="{FF2B5EF4-FFF2-40B4-BE49-F238E27FC236}">
                  <a16:creationId xmlns:a16="http://schemas.microsoft.com/office/drawing/2014/main" id="{581BF1BA-F94E-24BC-C038-01574D77C2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45419" y="1376362"/>
              <a:ext cx="439738" cy="928688"/>
            </a:xfrm>
            <a:custGeom>
              <a:avLst/>
              <a:gdLst>
                <a:gd name="T0" fmla="*/ 299 w 553"/>
                <a:gd name="T1" fmla="*/ 0 h 1169"/>
                <a:gd name="T2" fmla="*/ 239 w 553"/>
                <a:gd name="T3" fmla="*/ 31 h 1169"/>
                <a:gd name="T4" fmla="*/ 211 w 553"/>
                <a:gd name="T5" fmla="*/ 19 h 1169"/>
                <a:gd name="T6" fmla="*/ 166 w 553"/>
                <a:gd name="T7" fmla="*/ 44 h 1169"/>
                <a:gd name="T8" fmla="*/ 85 w 553"/>
                <a:gd name="T9" fmla="*/ 81 h 1169"/>
                <a:gd name="T10" fmla="*/ 85 w 553"/>
                <a:gd name="T11" fmla="*/ 81 h 1169"/>
                <a:gd name="T12" fmla="*/ 63 w 553"/>
                <a:gd name="T13" fmla="*/ 108 h 1169"/>
                <a:gd name="T14" fmla="*/ 47 w 553"/>
                <a:gd name="T15" fmla="*/ 129 h 1169"/>
                <a:gd name="T16" fmla="*/ 40 w 553"/>
                <a:gd name="T17" fmla="*/ 141 h 1169"/>
                <a:gd name="T18" fmla="*/ 40 w 553"/>
                <a:gd name="T19" fmla="*/ 141 h 1169"/>
                <a:gd name="T20" fmla="*/ 19 w 553"/>
                <a:gd name="T21" fmla="*/ 251 h 1169"/>
                <a:gd name="T22" fmla="*/ 5 w 553"/>
                <a:gd name="T23" fmla="*/ 322 h 1169"/>
                <a:gd name="T24" fmla="*/ 0 w 553"/>
                <a:gd name="T25" fmla="*/ 359 h 1169"/>
                <a:gd name="T26" fmla="*/ 0 w 553"/>
                <a:gd name="T27" fmla="*/ 359 h 1169"/>
                <a:gd name="T28" fmla="*/ 18 w 553"/>
                <a:gd name="T29" fmla="*/ 630 h 1169"/>
                <a:gd name="T30" fmla="*/ 18 w 553"/>
                <a:gd name="T31" fmla="*/ 771 h 1169"/>
                <a:gd name="T32" fmla="*/ 28 w 553"/>
                <a:gd name="T33" fmla="*/ 829 h 1169"/>
                <a:gd name="T34" fmla="*/ 12 w 553"/>
                <a:gd name="T35" fmla="*/ 891 h 1169"/>
                <a:gd name="T36" fmla="*/ 18 w 553"/>
                <a:gd name="T37" fmla="*/ 1010 h 1169"/>
                <a:gd name="T38" fmla="*/ 52 w 553"/>
                <a:gd name="T39" fmla="*/ 1013 h 1169"/>
                <a:gd name="T40" fmla="*/ 91 w 553"/>
                <a:gd name="T41" fmla="*/ 1119 h 1169"/>
                <a:gd name="T42" fmla="*/ 119 w 553"/>
                <a:gd name="T43" fmla="*/ 1108 h 1169"/>
                <a:gd name="T44" fmla="*/ 135 w 553"/>
                <a:gd name="T45" fmla="*/ 1119 h 1169"/>
                <a:gd name="T46" fmla="*/ 135 w 553"/>
                <a:gd name="T47" fmla="*/ 1119 h 1169"/>
                <a:gd name="T48" fmla="*/ 220 w 553"/>
                <a:gd name="T49" fmla="*/ 1139 h 1169"/>
                <a:gd name="T50" fmla="*/ 220 w 553"/>
                <a:gd name="T51" fmla="*/ 1139 h 1169"/>
                <a:gd name="T52" fmla="*/ 226 w 553"/>
                <a:gd name="T53" fmla="*/ 1141 h 1169"/>
                <a:gd name="T54" fmla="*/ 233 w 553"/>
                <a:gd name="T55" fmla="*/ 1147 h 1169"/>
                <a:gd name="T56" fmla="*/ 242 w 553"/>
                <a:gd name="T57" fmla="*/ 1156 h 1169"/>
                <a:gd name="T58" fmla="*/ 293 w 553"/>
                <a:gd name="T59" fmla="*/ 1127 h 1169"/>
                <a:gd name="T60" fmla="*/ 427 w 553"/>
                <a:gd name="T61" fmla="*/ 1169 h 1169"/>
                <a:gd name="T62" fmla="*/ 419 w 553"/>
                <a:gd name="T63" fmla="*/ 1083 h 1169"/>
                <a:gd name="T64" fmla="*/ 419 w 553"/>
                <a:gd name="T65" fmla="*/ 1083 h 1169"/>
                <a:gd name="T66" fmla="*/ 433 w 553"/>
                <a:gd name="T67" fmla="*/ 1086 h 1169"/>
                <a:gd name="T68" fmla="*/ 444 w 553"/>
                <a:gd name="T69" fmla="*/ 1086 h 1169"/>
                <a:gd name="T70" fmla="*/ 448 w 553"/>
                <a:gd name="T71" fmla="*/ 1084 h 1169"/>
                <a:gd name="T72" fmla="*/ 449 w 553"/>
                <a:gd name="T73" fmla="*/ 1083 h 1169"/>
                <a:gd name="T74" fmla="*/ 449 w 553"/>
                <a:gd name="T75" fmla="*/ 1083 h 1169"/>
                <a:gd name="T76" fmla="*/ 445 w 553"/>
                <a:gd name="T77" fmla="*/ 1048 h 1169"/>
                <a:gd name="T78" fmla="*/ 441 w 553"/>
                <a:gd name="T79" fmla="*/ 1015 h 1169"/>
                <a:gd name="T80" fmla="*/ 506 w 553"/>
                <a:gd name="T81" fmla="*/ 970 h 1169"/>
                <a:gd name="T82" fmla="*/ 486 w 553"/>
                <a:gd name="T83" fmla="*/ 942 h 1169"/>
                <a:gd name="T84" fmla="*/ 547 w 553"/>
                <a:gd name="T85" fmla="*/ 821 h 1169"/>
                <a:gd name="T86" fmla="*/ 506 w 553"/>
                <a:gd name="T87" fmla="*/ 807 h 1169"/>
                <a:gd name="T88" fmla="*/ 553 w 553"/>
                <a:gd name="T89" fmla="*/ 680 h 1169"/>
                <a:gd name="T90" fmla="*/ 553 w 553"/>
                <a:gd name="T91" fmla="*/ 680 h 1169"/>
                <a:gd name="T92" fmla="*/ 544 w 553"/>
                <a:gd name="T93" fmla="*/ 651 h 1169"/>
                <a:gd name="T94" fmla="*/ 537 w 553"/>
                <a:gd name="T95" fmla="*/ 624 h 1169"/>
                <a:gd name="T96" fmla="*/ 536 w 553"/>
                <a:gd name="T97" fmla="*/ 611 h 1169"/>
                <a:gd name="T98" fmla="*/ 534 w 553"/>
                <a:gd name="T99" fmla="*/ 599 h 1169"/>
                <a:gd name="T100" fmla="*/ 534 w 553"/>
                <a:gd name="T101" fmla="*/ 599 h 1169"/>
                <a:gd name="T102" fmla="*/ 531 w 553"/>
                <a:gd name="T103" fmla="*/ 557 h 1169"/>
                <a:gd name="T104" fmla="*/ 525 w 553"/>
                <a:gd name="T105" fmla="*/ 486 h 1169"/>
                <a:gd name="T106" fmla="*/ 517 w 553"/>
                <a:gd name="T107" fmla="*/ 385 h 1169"/>
                <a:gd name="T108" fmla="*/ 517 w 553"/>
                <a:gd name="T109" fmla="*/ 385 h 1169"/>
                <a:gd name="T110" fmla="*/ 514 w 553"/>
                <a:gd name="T111" fmla="*/ 141 h 1169"/>
                <a:gd name="T112" fmla="*/ 477 w 553"/>
                <a:gd name="T113" fmla="*/ 86 h 1169"/>
                <a:gd name="T114" fmla="*/ 366 w 553"/>
                <a:gd name="T115" fmla="*/ 13 h 1169"/>
                <a:gd name="T116" fmla="*/ 299 w 553"/>
                <a:gd name="T117" fmla="*/ 0 h 1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53" h="1169">
                  <a:moveTo>
                    <a:pt x="299" y="0"/>
                  </a:moveTo>
                  <a:lnTo>
                    <a:pt x="239" y="31"/>
                  </a:lnTo>
                  <a:lnTo>
                    <a:pt x="211" y="19"/>
                  </a:lnTo>
                  <a:lnTo>
                    <a:pt x="166" y="44"/>
                  </a:lnTo>
                  <a:lnTo>
                    <a:pt x="85" y="81"/>
                  </a:lnTo>
                  <a:lnTo>
                    <a:pt x="85" y="81"/>
                  </a:lnTo>
                  <a:lnTo>
                    <a:pt x="63" y="108"/>
                  </a:lnTo>
                  <a:lnTo>
                    <a:pt x="47" y="129"/>
                  </a:lnTo>
                  <a:lnTo>
                    <a:pt x="40" y="141"/>
                  </a:lnTo>
                  <a:lnTo>
                    <a:pt x="40" y="141"/>
                  </a:lnTo>
                  <a:lnTo>
                    <a:pt x="19" y="251"/>
                  </a:lnTo>
                  <a:lnTo>
                    <a:pt x="5" y="322"/>
                  </a:lnTo>
                  <a:lnTo>
                    <a:pt x="0" y="359"/>
                  </a:lnTo>
                  <a:lnTo>
                    <a:pt x="0" y="359"/>
                  </a:lnTo>
                  <a:lnTo>
                    <a:pt x="18" y="630"/>
                  </a:lnTo>
                  <a:lnTo>
                    <a:pt x="18" y="771"/>
                  </a:lnTo>
                  <a:lnTo>
                    <a:pt x="28" y="829"/>
                  </a:lnTo>
                  <a:lnTo>
                    <a:pt x="12" y="891"/>
                  </a:lnTo>
                  <a:lnTo>
                    <a:pt x="18" y="1010"/>
                  </a:lnTo>
                  <a:lnTo>
                    <a:pt x="52" y="1013"/>
                  </a:lnTo>
                  <a:lnTo>
                    <a:pt x="91" y="1119"/>
                  </a:lnTo>
                  <a:lnTo>
                    <a:pt x="119" y="1108"/>
                  </a:lnTo>
                  <a:lnTo>
                    <a:pt x="135" y="1119"/>
                  </a:lnTo>
                  <a:lnTo>
                    <a:pt x="135" y="1119"/>
                  </a:lnTo>
                  <a:lnTo>
                    <a:pt x="220" y="1139"/>
                  </a:lnTo>
                  <a:lnTo>
                    <a:pt x="220" y="1139"/>
                  </a:lnTo>
                  <a:lnTo>
                    <a:pt x="226" y="1141"/>
                  </a:lnTo>
                  <a:lnTo>
                    <a:pt x="233" y="1147"/>
                  </a:lnTo>
                  <a:lnTo>
                    <a:pt x="242" y="1156"/>
                  </a:lnTo>
                  <a:lnTo>
                    <a:pt x="293" y="1127"/>
                  </a:lnTo>
                  <a:lnTo>
                    <a:pt x="427" y="1169"/>
                  </a:lnTo>
                  <a:lnTo>
                    <a:pt x="419" y="1083"/>
                  </a:lnTo>
                  <a:lnTo>
                    <a:pt x="419" y="1083"/>
                  </a:lnTo>
                  <a:lnTo>
                    <a:pt x="433" y="1086"/>
                  </a:lnTo>
                  <a:lnTo>
                    <a:pt x="444" y="1086"/>
                  </a:lnTo>
                  <a:lnTo>
                    <a:pt x="448" y="1084"/>
                  </a:lnTo>
                  <a:lnTo>
                    <a:pt x="449" y="1083"/>
                  </a:lnTo>
                  <a:lnTo>
                    <a:pt x="449" y="1083"/>
                  </a:lnTo>
                  <a:lnTo>
                    <a:pt x="445" y="1048"/>
                  </a:lnTo>
                  <a:lnTo>
                    <a:pt x="441" y="1015"/>
                  </a:lnTo>
                  <a:lnTo>
                    <a:pt x="506" y="970"/>
                  </a:lnTo>
                  <a:lnTo>
                    <a:pt x="486" y="942"/>
                  </a:lnTo>
                  <a:lnTo>
                    <a:pt x="547" y="821"/>
                  </a:lnTo>
                  <a:lnTo>
                    <a:pt x="506" y="807"/>
                  </a:lnTo>
                  <a:lnTo>
                    <a:pt x="553" y="680"/>
                  </a:lnTo>
                  <a:lnTo>
                    <a:pt x="553" y="680"/>
                  </a:lnTo>
                  <a:lnTo>
                    <a:pt x="544" y="651"/>
                  </a:lnTo>
                  <a:lnTo>
                    <a:pt x="537" y="624"/>
                  </a:lnTo>
                  <a:lnTo>
                    <a:pt x="536" y="611"/>
                  </a:lnTo>
                  <a:lnTo>
                    <a:pt x="534" y="599"/>
                  </a:lnTo>
                  <a:lnTo>
                    <a:pt x="534" y="599"/>
                  </a:lnTo>
                  <a:lnTo>
                    <a:pt x="531" y="557"/>
                  </a:lnTo>
                  <a:lnTo>
                    <a:pt x="525" y="486"/>
                  </a:lnTo>
                  <a:lnTo>
                    <a:pt x="517" y="385"/>
                  </a:lnTo>
                  <a:lnTo>
                    <a:pt x="517" y="385"/>
                  </a:lnTo>
                  <a:lnTo>
                    <a:pt x="514" y="141"/>
                  </a:lnTo>
                  <a:lnTo>
                    <a:pt x="477" y="86"/>
                  </a:lnTo>
                  <a:lnTo>
                    <a:pt x="366" y="13"/>
                  </a:lnTo>
                  <a:lnTo>
                    <a:pt x="299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6" name="Freeform 8">
              <a:extLst>
                <a:ext uri="{FF2B5EF4-FFF2-40B4-BE49-F238E27FC236}">
                  <a16:creationId xmlns:a16="http://schemas.microsoft.com/office/drawing/2014/main" id="{78420054-7177-98A1-3FB2-3CC86CE2ADC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9932" y="939800"/>
              <a:ext cx="1346200" cy="2039938"/>
            </a:xfrm>
            <a:custGeom>
              <a:avLst/>
              <a:gdLst>
                <a:gd name="T0" fmla="*/ 682 w 1695"/>
                <a:gd name="T1" fmla="*/ 92 h 2570"/>
                <a:gd name="T2" fmla="*/ 575 w 1695"/>
                <a:gd name="T3" fmla="*/ 98 h 2570"/>
                <a:gd name="T4" fmla="*/ 559 w 1695"/>
                <a:gd name="T5" fmla="*/ 227 h 2570"/>
                <a:gd name="T6" fmla="*/ 538 w 1695"/>
                <a:gd name="T7" fmla="*/ 316 h 2570"/>
                <a:gd name="T8" fmla="*/ 1002 w 1695"/>
                <a:gd name="T9" fmla="*/ 784 h 2570"/>
                <a:gd name="T10" fmla="*/ 1021 w 1695"/>
                <a:gd name="T11" fmla="*/ 845 h 2570"/>
                <a:gd name="T12" fmla="*/ 1100 w 1695"/>
                <a:gd name="T13" fmla="*/ 952 h 2570"/>
                <a:gd name="T14" fmla="*/ 1075 w 1695"/>
                <a:gd name="T15" fmla="*/ 986 h 2570"/>
                <a:gd name="T16" fmla="*/ 951 w 1695"/>
                <a:gd name="T17" fmla="*/ 1105 h 2570"/>
                <a:gd name="T18" fmla="*/ 957 w 1695"/>
                <a:gd name="T19" fmla="*/ 1158 h 2570"/>
                <a:gd name="T20" fmla="*/ 945 w 1695"/>
                <a:gd name="T21" fmla="*/ 1188 h 2570"/>
                <a:gd name="T22" fmla="*/ 993 w 1695"/>
                <a:gd name="T23" fmla="*/ 1405 h 2570"/>
                <a:gd name="T24" fmla="*/ 1066 w 1695"/>
                <a:gd name="T25" fmla="*/ 1583 h 2570"/>
                <a:gd name="T26" fmla="*/ 1159 w 1695"/>
                <a:gd name="T27" fmla="*/ 1637 h 2570"/>
                <a:gd name="T28" fmla="*/ 1268 w 1695"/>
                <a:gd name="T29" fmla="*/ 1580 h 2570"/>
                <a:gd name="T30" fmla="*/ 1314 w 1695"/>
                <a:gd name="T31" fmla="*/ 1543 h 2570"/>
                <a:gd name="T32" fmla="*/ 1324 w 1695"/>
                <a:gd name="T33" fmla="*/ 1476 h 2570"/>
                <a:gd name="T34" fmla="*/ 1412 w 1695"/>
                <a:gd name="T35" fmla="*/ 1295 h 2570"/>
                <a:gd name="T36" fmla="*/ 1420 w 1695"/>
                <a:gd name="T37" fmla="*/ 1200 h 2570"/>
                <a:gd name="T38" fmla="*/ 1399 w 1695"/>
                <a:gd name="T39" fmla="*/ 1042 h 2570"/>
                <a:gd name="T40" fmla="*/ 1385 w 1695"/>
                <a:gd name="T41" fmla="*/ 1033 h 2570"/>
                <a:gd name="T42" fmla="*/ 1375 w 1695"/>
                <a:gd name="T43" fmla="*/ 1007 h 2570"/>
                <a:gd name="T44" fmla="*/ 1243 w 1695"/>
                <a:gd name="T45" fmla="*/ 952 h 2570"/>
                <a:gd name="T46" fmla="*/ 1311 w 1695"/>
                <a:gd name="T47" fmla="*/ 894 h 2570"/>
                <a:gd name="T48" fmla="*/ 1271 w 1695"/>
                <a:gd name="T49" fmla="*/ 725 h 2570"/>
                <a:gd name="T50" fmla="*/ 1167 w 1695"/>
                <a:gd name="T51" fmla="*/ 714 h 2570"/>
                <a:gd name="T52" fmla="*/ 1087 w 1695"/>
                <a:gd name="T53" fmla="*/ 737 h 2570"/>
                <a:gd name="T54" fmla="*/ 1024 w 1695"/>
                <a:gd name="T55" fmla="*/ 790 h 2570"/>
                <a:gd name="T56" fmla="*/ 187 w 1695"/>
                <a:gd name="T57" fmla="*/ 1473 h 2570"/>
                <a:gd name="T58" fmla="*/ 202 w 1695"/>
                <a:gd name="T59" fmla="*/ 1580 h 2570"/>
                <a:gd name="T60" fmla="*/ 174 w 1695"/>
                <a:gd name="T61" fmla="*/ 1624 h 2570"/>
                <a:gd name="T62" fmla="*/ 205 w 1695"/>
                <a:gd name="T63" fmla="*/ 1621 h 2570"/>
                <a:gd name="T64" fmla="*/ 303 w 1695"/>
                <a:gd name="T65" fmla="*/ 1591 h 2570"/>
                <a:gd name="T66" fmla="*/ 339 w 1695"/>
                <a:gd name="T67" fmla="*/ 1377 h 2570"/>
                <a:gd name="T68" fmla="*/ 255 w 1695"/>
                <a:gd name="T69" fmla="*/ 1738 h 2570"/>
                <a:gd name="T70" fmla="*/ 113 w 1695"/>
                <a:gd name="T71" fmla="*/ 1842 h 2570"/>
                <a:gd name="T72" fmla="*/ 16 w 1695"/>
                <a:gd name="T73" fmla="*/ 1993 h 2570"/>
                <a:gd name="T74" fmla="*/ 0 w 1695"/>
                <a:gd name="T75" fmla="*/ 2136 h 2570"/>
                <a:gd name="T76" fmla="*/ 233 w 1695"/>
                <a:gd name="T77" fmla="*/ 2516 h 2570"/>
                <a:gd name="T78" fmla="*/ 328 w 1695"/>
                <a:gd name="T79" fmla="*/ 2449 h 2570"/>
                <a:gd name="T80" fmla="*/ 440 w 1695"/>
                <a:gd name="T81" fmla="*/ 2494 h 2570"/>
                <a:gd name="T82" fmla="*/ 454 w 1695"/>
                <a:gd name="T83" fmla="*/ 2476 h 2570"/>
                <a:gd name="T84" fmla="*/ 440 w 1695"/>
                <a:gd name="T85" fmla="*/ 2435 h 2570"/>
                <a:gd name="T86" fmla="*/ 424 w 1695"/>
                <a:gd name="T87" fmla="*/ 2394 h 2570"/>
                <a:gd name="T88" fmla="*/ 424 w 1695"/>
                <a:gd name="T89" fmla="*/ 2380 h 2570"/>
                <a:gd name="T90" fmla="*/ 481 w 1695"/>
                <a:gd name="T91" fmla="*/ 2441 h 2570"/>
                <a:gd name="T92" fmla="*/ 480 w 1695"/>
                <a:gd name="T93" fmla="*/ 2295 h 2570"/>
                <a:gd name="T94" fmla="*/ 563 w 1695"/>
                <a:gd name="T95" fmla="*/ 2261 h 2570"/>
                <a:gd name="T96" fmla="*/ 518 w 1695"/>
                <a:gd name="T97" fmla="*/ 2136 h 2570"/>
                <a:gd name="T98" fmla="*/ 535 w 1695"/>
                <a:gd name="T99" fmla="*/ 2134 h 2570"/>
                <a:gd name="T100" fmla="*/ 376 w 1695"/>
                <a:gd name="T101" fmla="*/ 1925 h 2570"/>
                <a:gd name="T102" fmla="*/ 328 w 1695"/>
                <a:gd name="T103" fmla="*/ 1769 h 2570"/>
                <a:gd name="T104" fmla="*/ 1630 w 1695"/>
                <a:gd name="T105" fmla="*/ 61 h 2570"/>
                <a:gd name="T106" fmla="*/ 1327 w 1695"/>
                <a:gd name="T107" fmla="*/ 7 h 2570"/>
                <a:gd name="T108" fmla="*/ 1210 w 1695"/>
                <a:gd name="T109" fmla="*/ 56 h 2570"/>
                <a:gd name="T110" fmla="*/ 1311 w 1695"/>
                <a:gd name="T111" fmla="*/ 73 h 2570"/>
                <a:gd name="T112" fmla="*/ 1409 w 1695"/>
                <a:gd name="T113" fmla="*/ 75 h 2570"/>
                <a:gd name="T114" fmla="*/ 1524 w 1695"/>
                <a:gd name="T115" fmla="*/ 132 h 2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695" h="2570">
                  <a:moveTo>
                    <a:pt x="544" y="423"/>
                  </a:moveTo>
                  <a:lnTo>
                    <a:pt x="651" y="292"/>
                  </a:lnTo>
                  <a:lnTo>
                    <a:pt x="834" y="168"/>
                  </a:lnTo>
                  <a:lnTo>
                    <a:pt x="682" y="92"/>
                  </a:lnTo>
                  <a:lnTo>
                    <a:pt x="688" y="129"/>
                  </a:lnTo>
                  <a:lnTo>
                    <a:pt x="626" y="98"/>
                  </a:lnTo>
                  <a:lnTo>
                    <a:pt x="626" y="126"/>
                  </a:lnTo>
                  <a:lnTo>
                    <a:pt x="575" y="98"/>
                  </a:lnTo>
                  <a:lnTo>
                    <a:pt x="578" y="145"/>
                  </a:lnTo>
                  <a:lnTo>
                    <a:pt x="541" y="145"/>
                  </a:lnTo>
                  <a:lnTo>
                    <a:pt x="553" y="163"/>
                  </a:lnTo>
                  <a:lnTo>
                    <a:pt x="559" y="227"/>
                  </a:lnTo>
                  <a:lnTo>
                    <a:pt x="519" y="205"/>
                  </a:lnTo>
                  <a:lnTo>
                    <a:pt x="530" y="258"/>
                  </a:lnTo>
                  <a:lnTo>
                    <a:pt x="511" y="255"/>
                  </a:lnTo>
                  <a:lnTo>
                    <a:pt x="538" y="316"/>
                  </a:lnTo>
                  <a:lnTo>
                    <a:pt x="505" y="316"/>
                  </a:lnTo>
                  <a:lnTo>
                    <a:pt x="544" y="423"/>
                  </a:lnTo>
                  <a:close/>
                  <a:moveTo>
                    <a:pt x="1027" y="739"/>
                  </a:moveTo>
                  <a:lnTo>
                    <a:pt x="1002" y="784"/>
                  </a:lnTo>
                  <a:lnTo>
                    <a:pt x="1002" y="784"/>
                  </a:lnTo>
                  <a:lnTo>
                    <a:pt x="1011" y="813"/>
                  </a:lnTo>
                  <a:lnTo>
                    <a:pt x="1017" y="834"/>
                  </a:lnTo>
                  <a:lnTo>
                    <a:pt x="1021" y="845"/>
                  </a:lnTo>
                  <a:lnTo>
                    <a:pt x="1021" y="845"/>
                  </a:lnTo>
                  <a:lnTo>
                    <a:pt x="1083" y="925"/>
                  </a:lnTo>
                  <a:lnTo>
                    <a:pt x="1100" y="952"/>
                  </a:lnTo>
                  <a:lnTo>
                    <a:pt x="1100" y="952"/>
                  </a:lnTo>
                  <a:lnTo>
                    <a:pt x="1090" y="969"/>
                  </a:lnTo>
                  <a:lnTo>
                    <a:pt x="1083" y="980"/>
                  </a:lnTo>
                  <a:lnTo>
                    <a:pt x="1075" y="986"/>
                  </a:lnTo>
                  <a:lnTo>
                    <a:pt x="1075" y="986"/>
                  </a:lnTo>
                  <a:lnTo>
                    <a:pt x="1033" y="992"/>
                  </a:lnTo>
                  <a:lnTo>
                    <a:pt x="993" y="998"/>
                  </a:lnTo>
                  <a:lnTo>
                    <a:pt x="963" y="1029"/>
                  </a:lnTo>
                  <a:lnTo>
                    <a:pt x="951" y="1105"/>
                  </a:lnTo>
                  <a:lnTo>
                    <a:pt x="935" y="1150"/>
                  </a:lnTo>
                  <a:lnTo>
                    <a:pt x="935" y="1150"/>
                  </a:lnTo>
                  <a:lnTo>
                    <a:pt x="957" y="1158"/>
                  </a:lnTo>
                  <a:lnTo>
                    <a:pt x="957" y="1158"/>
                  </a:lnTo>
                  <a:lnTo>
                    <a:pt x="957" y="1159"/>
                  </a:lnTo>
                  <a:lnTo>
                    <a:pt x="957" y="1162"/>
                  </a:lnTo>
                  <a:lnTo>
                    <a:pt x="952" y="1172"/>
                  </a:lnTo>
                  <a:lnTo>
                    <a:pt x="945" y="1188"/>
                  </a:lnTo>
                  <a:lnTo>
                    <a:pt x="966" y="1206"/>
                  </a:lnTo>
                  <a:lnTo>
                    <a:pt x="966" y="1322"/>
                  </a:lnTo>
                  <a:lnTo>
                    <a:pt x="982" y="1377"/>
                  </a:lnTo>
                  <a:lnTo>
                    <a:pt x="993" y="1405"/>
                  </a:lnTo>
                  <a:lnTo>
                    <a:pt x="990" y="1448"/>
                  </a:lnTo>
                  <a:lnTo>
                    <a:pt x="1021" y="1521"/>
                  </a:lnTo>
                  <a:lnTo>
                    <a:pt x="1066" y="1583"/>
                  </a:lnTo>
                  <a:lnTo>
                    <a:pt x="1066" y="1583"/>
                  </a:lnTo>
                  <a:lnTo>
                    <a:pt x="1106" y="1609"/>
                  </a:lnTo>
                  <a:lnTo>
                    <a:pt x="1145" y="1637"/>
                  </a:lnTo>
                  <a:lnTo>
                    <a:pt x="1145" y="1637"/>
                  </a:lnTo>
                  <a:lnTo>
                    <a:pt x="1159" y="1637"/>
                  </a:lnTo>
                  <a:lnTo>
                    <a:pt x="1181" y="1634"/>
                  </a:lnTo>
                  <a:lnTo>
                    <a:pt x="1213" y="1628"/>
                  </a:lnTo>
                  <a:lnTo>
                    <a:pt x="1257" y="1586"/>
                  </a:lnTo>
                  <a:lnTo>
                    <a:pt x="1268" y="1580"/>
                  </a:lnTo>
                  <a:lnTo>
                    <a:pt x="1268" y="1580"/>
                  </a:lnTo>
                  <a:lnTo>
                    <a:pt x="1292" y="1562"/>
                  </a:lnTo>
                  <a:lnTo>
                    <a:pt x="1308" y="1549"/>
                  </a:lnTo>
                  <a:lnTo>
                    <a:pt x="1314" y="1543"/>
                  </a:lnTo>
                  <a:lnTo>
                    <a:pt x="1314" y="1543"/>
                  </a:lnTo>
                  <a:lnTo>
                    <a:pt x="1315" y="1531"/>
                  </a:lnTo>
                  <a:lnTo>
                    <a:pt x="1318" y="1508"/>
                  </a:lnTo>
                  <a:lnTo>
                    <a:pt x="1324" y="1476"/>
                  </a:lnTo>
                  <a:lnTo>
                    <a:pt x="1347" y="1429"/>
                  </a:lnTo>
                  <a:lnTo>
                    <a:pt x="1403" y="1366"/>
                  </a:lnTo>
                  <a:lnTo>
                    <a:pt x="1400" y="1307"/>
                  </a:lnTo>
                  <a:lnTo>
                    <a:pt x="1412" y="1295"/>
                  </a:lnTo>
                  <a:lnTo>
                    <a:pt x="1384" y="1273"/>
                  </a:lnTo>
                  <a:lnTo>
                    <a:pt x="1409" y="1248"/>
                  </a:lnTo>
                  <a:lnTo>
                    <a:pt x="1406" y="1222"/>
                  </a:lnTo>
                  <a:lnTo>
                    <a:pt x="1420" y="1200"/>
                  </a:lnTo>
                  <a:lnTo>
                    <a:pt x="1420" y="1161"/>
                  </a:lnTo>
                  <a:lnTo>
                    <a:pt x="1412" y="1043"/>
                  </a:lnTo>
                  <a:lnTo>
                    <a:pt x="1412" y="1043"/>
                  </a:lnTo>
                  <a:lnTo>
                    <a:pt x="1399" y="1042"/>
                  </a:lnTo>
                  <a:lnTo>
                    <a:pt x="1390" y="1039"/>
                  </a:lnTo>
                  <a:lnTo>
                    <a:pt x="1384" y="1037"/>
                  </a:lnTo>
                  <a:lnTo>
                    <a:pt x="1384" y="1037"/>
                  </a:lnTo>
                  <a:lnTo>
                    <a:pt x="1385" y="1033"/>
                  </a:lnTo>
                  <a:lnTo>
                    <a:pt x="1388" y="1023"/>
                  </a:lnTo>
                  <a:lnTo>
                    <a:pt x="1394" y="1010"/>
                  </a:lnTo>
                  <a:lnTo>
                    <a:pt x="1394" y="1010"/>
                  </a:lnTo>
                  <a:lnTo>
                    <a:pt x="1375" y="1007"/>
                  </a:lnTo>
                  <a:lnTo>
                    <a:pt x="1375" y="1007"/>
                  </a:lnTo>
                  <a:lnTo>
                    <a:pt x="1268" y="983"/>
                  </a:lnTo>
                  <a:lnTo>
                    <a:pt x="1283" y="973"/>
                  </a:lnTo>
                  <a:lnTo>
                    <a:pt x="1243" y="952"/>
                  </a:lnTo>
                  <a:lnTo>
                    <a:pt x="1327" y="933"/>
                  </a:lnTo>
                  <a:lnTo>
                    <a:pt x="1302" y="922"/>
                  </a:lnTo>
                  <a:lnTo>
                    <a:pt x="1333" y="916"/>
                  </a:lnTo>
                  <a:lnTo>
                    <a:pt x="1311" y="894"/>
                  </a:lnTo>
                  <a:lnTo>
                    <a:pt x="1350" y="845"/>
                  </a:lnTo>
                  <a:lnTo>
                    <a:pt x="1330" y="750"/>
                  </a:lnTo>
                  <a:lnTo>
                    <a:pt x="1271" y="697"/>
                  </a:lnTo>
                  <a:lnTo>
                    <a:pt x="1271" y="725"/>
                  </a:lnTo>
                  <a:lnTo>
                    <a:pt x="1235" y="714"/>
                  </a:lnTo>
                  <a:lnTo>
                    <a:pt x="1226" y="717"/>
                  </a:lnTo>
                  <a:lnTo>
                    <a:pt x="1167" y="714"/>
                  </a:lnTo>
                  <a:lnTo>
                    <a:pt x="1167" y="714"/>
                  </a:lnTo>
                  <a:lnTo>
                    <a:pt x="1143" y="719"/>
                  </a:lnTo>
                  <a:lnTo>
                    <a:pt x="1116" y="725"/>
                  </a:lnTo>
                  <a:lnTo>
                    <a:pt x="1116" y="725"/>
                  </a:lnTo>
                  <a:lnTo>
                    <a:pt x="1087" y="737"/>
                  </a:lnTo>
                  <a:lnTo>
                    <a:pt x="1061" y="747"/>
                  </a:lnTo>
                  <a:lnTo>
                    <a:pt x="1033" y="784"/>
                  </a:lnTo>
                  <a:lnTo>
                    <a:pt x="1024" y="806"/>
                  </a:lnTo>
                  <a:lnTo>
                    <a:pt x="1024" y="790"/>
                  </a:lnTo>
                  <a:lnTo>
                    <a:pt x="1027" y="739"/>
                  </a:lnTo>
                  <a:close/>
                  <a:moveTo>
                    <a:pt x="281" y="1358"/>
                  </a:moveTo>
                  <a:lnTo>
                    <a:pt x="138" y="1470"/>
                  </a:lnTo>
                  <a:lnTo>
                    <a:pt x="187" y="1473"/>
                  </a:lnTo>
                  <a:lnTo>
                    <a:pt x="135" y="1518"/>
                  </a:lnTo>
                  <a:lnTo>
                    <a:pt x="199" y="1537"/>
                  </a:lnTo>
                  <a:lnTo>
                    <a:pt x="141" y="1583"/>
                  </a:lnTo>
                  <a:lnTo>
                    <a:pt x="202" y="1580"/>
                  </a:lnTo>
                  <a:lnTo>
                    <a:pt x="202" y="1580"/>
                  </a:lnTo>
                  <a:lnTo>
                    <a:pt x="186" y="1602"/>
                  </a:lnTo>
                  <a:lnTo>
                    <a:pt x="177" y="1618"/>
                  </a:lnTo>
                  <a:lnTo>
                    <a:pt x="174" y="1624"/>
                  </a:lnTo>
                  <a:lnTo>
                    <a:pt x="174" y="1625"/>
                  </a:lnTo>
                  <a:lnTo>
                    <a:pt x="174" y="1625"/>
                  </a:lnTo>
                  <a:lnTo>
                    <a:pt x="174" y="1625"/>
                  </a:lnTo>
                  <a:lnTo>
                    <a:pt x="205" y="1621"/>
                  </a:lnTo>
                  <a:lnTo>
                    <a:pt x="233" y="1616"/>
                  </a:lnTo>
                  <a:lnTo>
                    <a:pt x="214" y="1641"/>
                  </a:lnTo>
                  <a:lnTo>
                    <a:pt x="278" y="1684"/>
                  </a:lnTo>
                  <a:lnTo>
                    <a:pt x="303" y="1591"/>
                  </a:lnTo>
                  <a:lnTo>
                    <a:pt x="275" y="1524"/>
                  </a:lnTo>
                  <a:lnTo>
                    <a:pt x="385" y="1426"/>
                  </a:lnTo>
                  <a:lnTo>
                    <a:pt x="297" y="1433"/>
                  </a:lnTo>
                  <a:lnTo>
                    <a:pt x="339" y="1377"/>
                  </a:lnTo>
                  <a:lnTo>
                    <a:pt x="284" y="1383"/>
                  </a:lnTo>
                  <a:lnTo>
                    <a:pt x="339" y="1341"/>
                  </a:lnTo>
                  <a:lnTo>
                    <a:pt x="281" y="1358"/>
                  </a:lnTo>
                  <a:close/>
                  <a:moveTo>
                    <a:pt x="255" y="1738"/>
                  </a:moveTo>
                  <a:lnTo>
                    <a:pt x="244" y="1802"/>
                  </a:lnTo>
                  <a:lnTo>
                    <a:pt x="193" y="1714"/>
                  </a:lnTo>
                  <a:lnTo>
                    <a:pt x="141" y="1864"/>
                  </a:lnTo>
                  <a:lnTo>
                    <a:pt x="113" y="1842"/>
                  </a:lnTo>
                  <a:lnTo>
                    <a:pt x="40" y="1977"/>
                  </a:lnTo>
                  <a:lnTo>
                    <a:pt x="28" y="1962"/>
                  </a:lnTo>
                  <a:lnTo>
                    <a:pt x="28" y="1962"/>
                  </a:lnTo>
                  <a:lnTo>
                    <a:pt x="16" y="1993"/>
                  </a:lnTo>
                  <a:lnTo>
                    <a:pt x="3" y="2030"/>
                  </a:lnTo>
                  <a:lnTo>
                    <a:pt x="3" y="2030"/>
                  </a:lnTo>
                  <a:lnTo>
                    <a:pt x="2" y="2085"/>
                  </a:lnTo>
                  <a:lnTo>
                    <a:pt x="0" y="2136"/>
                  </a:lnTo>
                  <a:lnTo>
                    <a:pt x="95" y="2399"/>
                  </a:lnTo>
                  <a:lnTo>
                    <a:pt x="143" y="2491"/>
                  </a:lnTo>
                  <a:lnTo>
                    <a:pt x="241" y="2545"/>
                  </a:lnTo>
                  <a:lnTo>
                    <a:pt x="233" y="2516"/>
                  </a:lnTo>
                  <a:lnTo>
                    <a:pt x="339" y="2570"/>
                  </a:lnTo>
                  <a:lnTo>
                    <a:pt x="358" y="2539"/>
                  </a:lnTo>
                  <a:lnTo>
                    <a:pt x="318" y="2469"/>
                  </a:lnTo>
                  <a:lnTo>
                    <a:pt x="328" y="2449"/>
                  </a:lnTo>
                  <a:lnTo>
                    <a:pt x="413" y="2525"/>
                  </a:lnTo>
                  <a:lnTo>
                    <a:pt x="413" y="2525"/>
                  </a:lnTo>
                  <a:lnTo>
                    <a:pt x="427" y="2507"/>
                  </a:lnTo>
                  <a:lnTo>
                    <a:pt x="440" y="2494"/>
                  </a:lnTo>
                  <a:lnTo>
                    <a:pt x="449" y="2485"/>
                  </a:lnTo>
                  <a:lnTo>
                    <a:pt x="449" y="2485"/>
                  </a:lnTo>
                  <a:lnTo>
                    <a:pt x="452" y="2481"/>
                  </a:lnTo>
                  <a:lnTo>
                    <a:pt x="454" y="2476"/>
                  </a:lnTo>
                  <a:lnTo>
                    <a:pt x="452" y="2469"/>
                  </a:lnTo>
                  <a:lnTo>
                    <a:pt x="452" y="2462"/>
                  </a:lnTo>
                  <a:lnTo>
                    <a:pt x="446" y="2447"/>
                  </a:lnTo>
                  <a:lnTo>
                    <a:pt x="440" y="2435"/>
                  </a:lnTo>
                  <a:lnTo>
                    <a:pt x="440" y="2435"/>
                  </a:lnTo>
                  <a:lnTo>
                    <a:pt x="435" y="2425"/>
                  </a:lnTo>
                  <a:lnTo>
                    <a:pt x="429" y="2411"/>
                  </a:lnTo>
                  <a:lnTo>
                    <a:pt x="424" y="2394"/>
                  </a:lnTo>
                  <a:lnTo>
                    <a:pt x="421" y="2381"/>
                  </a:lnTo>
                  <a:lnTo>
                    <a:pt x="421" y="2381"/>
                  </a:lnTo>
                  <a:lnTo>
                    <a:pt x="423" y="2380"/>
                  </a:lnTo>
                  <a:lnTo>
                    <a:pt x="424" y="2380"/>
                  </a:lnTo>
                  <a:lnTo>
                    <a:pt x="433" y="2386"/>
                  </a:lnTo>
                  <a:lnTo>
                    <a:pt x="445" y="2397"/>
                  </a:lnTo>
                  <a:lnTo>
                    <a:pt x="457" y="2412"/>
                  </a:lnTo>
                  <a:lnTo>
                    <a:pt x="481" y="2441"/>
                  </a:lnTo>
                  <a:lnTo>
                    <a:pt x="492" y="2454"/>
                  </a:lnTo>
                  <a:lnTo>
                    <a:pt x="535" y="2435"/>
                  </a:lnTo>
                  <a:lnTo>
                    <a:pt x="468" y="2320"/>
                  </a:lnTo>
                  <a:lnTo>
                    <a:pt x="480" y="2295"/>
                  </a:lnTo>
                  <a:lnTo>
                    <a:pt x="556" y="2368"/>
                  </a:lnTo>
                  <a:lnTo>
                    <a:pt x="584" y="2362"/>
                  </a:lnTo>
                  <a:lnTo>
                    <a:pt x="593" y="2308"/>
                  </a:lnTo>
                  <a:lnTo>
                    <a:pt x="563" y="2261"/>
                  </a:lnTo>
                  <a:lnTo>
                    <a:pt x="511" y="2179"/>
                  </a:lnTo>
                  <a:lnTo>
                    <a:pt x="499" y="2136"/>
                  </a:lnTo>
                  <a:lnTo>
                    <a:pt x="499" y="2136"/>
                  </a:lnTo>
                  <a:lnTo>
                    <a:pt x="518" y="2136"/>
                  </a:lnTo>
                  <a:lnTo>
                    <a:pt x="531" y="2136"/>
                  </a:lnTo>
                  <a:lnTo>
                    <a:pt x="535" y="2135"/>
                  </a:lnTo>
                  <a:lnTo>
                    <a:pt x="535" y="2134"/>
                  </a:lnTo>
                  <a:lnTo>
                    <a:pt x="535" y="2134"/>
                  </a:lnTo>
                  <a:lnTo>
                    <a:pt x="535" y="2134"/>
                  </a:lnTo>
                  <a:lnTo>
                    <a:pt x="455" y="2044"/>
                  </a:lnTo>
                  <a:lnTo>
                    <a:pt x="496" y="2044"/>
                  </a:lnTo>
                  <a:lnTo>
                    <a:pt x="376" y="1925"/>
                  </a:lnTo>
                  <a:lnTo>
                    <a:pt x="388" y="1903"/>
                  </a:lnTo>
                  <a:lnTo>
                    <a:pt x="361" y="1879"/>
                  </a:lnTo>
                  <a:lnTo>
                    <a:pt x="395" y="1861"/>
                  </a:lnTo>
                  <a:lnTo>
                    <a:pt x="328" y="1769"/>
                  </a:lnTo>
                  <a:lnTo>
                    <a:pt x="255" y="1738"/>
                  </a:lnTo>
                  <a:close/>
                  <a:moveTo>
                    <a:pt x="1695" y="81"/>
                  </a:moveTo>
                  <a:lnTo>
                    <a:pt x="1647" y="78"/>
                  </a:lnTo>
                  <a:lnTo>
                    <a:pt x="1630" y="61"/>
                  </a:lnTo>
                  <a:lnTo>
                    <a:pt x="1501" y="59"/>
                  </a:lnTo>
                  <a:lnTo>
                    <a:pt x="1476" y="38"/>
                  </a:lnTo>
                  <a:lnTo>
                    <a:pt x="1350" y="47"/>
                  </a:lnTo>
                  <a:lnTo>
                    <a:pt x="1327" y="7"/>
                  </a:lnTo>
                  <a:lnTo>
                    <a:pt x="1241" y="13"/>
                  </a:lnTo>
                  <a:lnTo>
                    <a:pt x="1195" y="0"/>
                  </a:lnTo>
                  <a:lnTo>
                    <a:pt x="1179" y="47"/>
                  </a:lnTo>
                  <a:lnTo>
                    <a:pt x="1210" y="56"/>
                  </a:lnTo>
                  <a:lnTo>
                    <a:pt x="1210" y="56"/>
                  </a:lnTo>
                  <a:lnTo>
                    <a:pt x="1258" y="66"/>
                  </a:lnTo>
                  <a:lnTo>
                    <a:pt x="1295" y="72"/>
                  </a:lnTo>
                  <a:lnTo>
                    <a:pt x="1311" y="73"/>
                  </a:lnTo>
                  <a:lnTo>
                    <a:pt x="1321" y="75"/>
                  </a:lnTo>
                  <a:lnTo>
                    <a:pt x="1321" y="75"/>
                  </a:lnTo>
                  <a:lnTo>
                    <a:pt x="1372" y="73"/>
                  </a:lnTo>
                  <a:lnTo>
                    <a:pt x="1409" y="75"/>
                  </a:lnTo>
                  <a:lnTo>
                    <a:pt x="1445" y="75"/>
                  </a:lnTo>
                  <a:lnTo>
                    <a:pt x="1470" y="123"/>
                  </a:lnTo>
                  <a:lnTo>
                    <a:pt x="1510" y="104"/>
                  </a:lnTo>
                  <a:lnTo>
                    <a:pt x="1524" y="132"/>
                  </a:lnTo>
                  <a:lnTo>
                    <a:pt x="1543" y="148"/>
                  </a:lnTo>
                  <a:lnTo>
                    <a:pt x="1611" y="138"/>
                  </a:lnTo>
                  <a:lnTo>
                    <a:pt x="1695" y="8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7" name="Freeform 9">
              <a:extLst>
                <a:ext uri="{FF2B5EF4-FFF2-40B4-BE49-F238E27FC236}">
                  <a16:creationId xmlns:a16="http://schemas.microsoft.com/office/drawing/2014/main" id="{97BA11AF-41D2-6072-FD88-0E7063F9B7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42282" y="1878012"/>
              <a:ext cx="1133475" cy="1530350"/>
            </a:xfrm>
            <a:custGeom>
              <a:avLst/>
              <a:gdLst>
                <a:gd name="T0" fmla="*/ 1039 w 1429"/>
                <a:gd name="T1" fmla="*/ 616 h 1929"/>
                <a:gd name="T2" fmla="*/ 932 w 1429"/>
                <a:gd name="T3" fmla="*/ 646 h 1929"/>
                <a:gd name="T4" fmla="*/ 803 w 1429"/>
                <a:gd name="T5" fmla="*/ 857 h 1929"/>
                <a:gd name="T6" fmla="*/ 790 w 1429"/>
                <a:gd name="T7" fmla="*/ 846 h 1929"/>
                <a:gd name="T8" fmla="*/ 764 w 1429"/>
                <a:gd name="T9" fmla="*/ 802 h 1929"/>
                <a:gd name="T10" fmla="*/ 752 w 1429"/>
                <a:gd name="T11" fmla="*/ 788 h 1929"/>
                <a:gd name="T12" fmla="*/ 733 w 1429"/>
                <a:gd name="T13" fmla="*/ 790 h 1929"/>
                <a:gd name="T14" fmla="*/ 716 w 1429"/>
                <a:gd name="T15" fmla="*/ 810 h 1929"/>
                <a:gd name="T16" fmla="*/ 691 w 1429"/>
                <a:gd name="T17" fmla="*/ 863 h 1929"/>
                <a:gd name="T18" fmla="*/ 427 w 1429"/>
                <a:gd name="T19" fmla="*/ 1127 h 1929"/>
                <a:gd name="T20" fmla="*/ 68 w 1429"/>
                <a:gd name="T21" fmla="*/ 1442 h 1929"/>
                <a:gd name="T22" fmla="*/ 152 w 1429"/>
                <a:gd name="T23" fmla="*/ 1405 h 1929"/>
                <a:gd name="T24" fmla="*/ 237 w 1429"/>
                <a:gd name="T25" fmla="*/ 1353 h 1929"/>
                <a:gd name="T26" fmla="*/ 131 w 1429"/>
                <a:gd name="T27" fmla="*/ 1487 h 1929"/>
                <a:gd name="T28" fmla="*/ 167 w 1429"/>
                <a:gd name="T29" fmla="*/ 1583 h 1929"/>
                <a:gd name="T30" fmla="*/ 0 w 1429"/>
                <a:gd name="T31" fmla="*/ 1769 h 1929"/>
                <a:gd name="T32" fmla="*/ 169 w 1429"/>
                <a:gd name="T33" fmla="*/ 1684 h 1929"/>
                <a:gd name="T34" fmla="*/ 234 w 1429"/>
                <a:gd name="T35" fmla="*/ 1511 h 1929"/>
                <a:gd name="T36" fmla="*/ 360 w 1429"/>
                <a:gd name="T37" fmla="*/ 1436 h 1929"/>
                <a:gd name="T38" fmla="*/ 455 w 1429"/>
                <a:gd name="T39" fmla="*/ 1524 h 1929"/>
                <a:gd name="T40" fmla="*/ 486 w 1429"/>
                <a:gd name="T41" fmla="*/ 1429 h 1929"/>
                <a:gd name="T42" fmla="*/ 492 w 1429"/>
                <a:gd name="T43" fmla="*/ 1405 h 1929"/>
                <a:gd name="T44" fmla="*/ 495 w 1429"/>
                <a:gd name="T45" fmla="*/ 1416 h 1929"/>
                <a:gd name="T46" fmla="*/ 550 w 1429"/>
                <a:gd name="T47" fmla="*/ 1468 h 1929"/>
                <a:gd name="T48" fmla="*/ 647 w 1429"/>
                <a:gd name="T49" fmla="*/ 1224 h 1929"/>
                <a:gd name="T50" fmla="*/ 701 w 1429"/>
                <a:gd name="T51" fmla="*/ 1259 h 1929"/>
                <a:gd name="T52" fmla="*/ 711 w 1429"/>
                <a:gd name="T53" fmla="*/ 1262 h 1929"/>
                <a:gd name="T54" fmla="*/ 721 w 1429"/>
                <a:gd name="T55" fmla="*/ 1244 h 1929"/>
                <a:gd name="T56" fmla="*/ 767 w 1429"/>
                <a:gd name="T57" fmla="*/ 1178 h 1929"/>
                <a:gd name="T58" fmla="*/ 796 w 1429"/>
                <a:gd name="T59" fmla="*/ 1209 h 1929"/>
                <a:gd name="T60" fmla="*/ 818 w 1429"/>
                <a:gd name="T61" fmla="*/ 1143 h 1929"/>
                <a:gd name="T62" fmla="*/ 898 w 1429"/>
                <a:gd name="T63" fmla="*/ 958 h 1929"/>
                <a:gd name="T64" fmla="*/ 948 w 1429"/>
                <a:gd name="T65" fmla="*/ 976 h 1929"/>
                <a:gd name="T66" fmla="*/ 958 w 1429"/>
                <a:gd name="T67" fmla="*/ 976 h 1929"/>
                <a:gd name="T68" fmla="*/ 1152 w 1429"/>
                <a:gd name="T69" fmla="*/ 888 h 1929"/>
                <a:gd name="T70" fmla="*/ 1051 w 1429"/>
                <a:gd name="T71" fmla="*/ 576 h 1929"/>
                <a:gd name="T72" fmla="*/ 262 w 1429"/>
                <a:gd name="T73" fmla="*/ 1662 h 1929"/>
                <a:gd name="T74" fmla="*/ 237 w 1429"/>
                <a:gd name="T75" fmla="*/ 1757 h 1929"/>
                <a:gd name="T76" fmla="*/ 220 w 1429"/>
                <a:gd name="T77" fmla="*/ 1781 h 1929"/>
                <a:gd name="T78" fmla="*/ 281 w 1429"/>
                <a:gd name="T79" fmla="*/ 1772 h 1929"/>
                <a:gd name="T80" fmla="*/ 446 w 1429"/>
                <a:gd name="T81" fmla="*/ 1684 h 1929"/>
                <a:gd name="T82" fmla="*/ 318 w 1429"/>
                <a:gd name="T83" fmla="*/ 1929 h 1929"/>
                <a:gd name="T84" fmla="*/ 446 w 1429"/>
                <a:gd name="T85" fmla="*/ 1684 h 1929"/>
                <a:gd name="T86" fmla="*/ 559 w 1429"/>
                <a:gd name="T87" fmla="*/ 1805 h 1929"/>
                <a:gd name="T88" fmla="*/ 604 w 1429"/>
                <a:gd name="T89" fmla="*/ 1744 h 1929"/>
                <a:gd name="T90" fmla="*/ 688 w 1429"/>
                <a:gd name="T91" fmla="*/ 1885 h 1929"/>
                <a:gd name="T92" fmla="*/ 745 w 1429"/>
                <a:gd name="T93" fmla="*/ 1710 h 1929"/>
                <a:gd name="T94" fmla="*/ 1096 w 1429"/>
                <a:gd name="T95" fmla="*/ 148 h 1929"/>
                <a:gd name="T96" fmla="*/ 1163 w 1429"/>
                <a:gd name="T97" fmla="*/ 352 h 1929"/>
                <a:gd name="T98" fmla="*/ 1092 w 1429"/>
                <a:gd name="T99" fmla="*/ 339 h 1929"/>
                <a:gd name="T100" fmla="*/ 1049 w 1429"/>
                <a:gd name="T101" fmla="*/ 339 h 1929"/>
                <a:gd name="T102" fmla="*/ 1042 w 1429"/>
                <a:gd name="T103" fmla="*/ 347 h 1929"/>
                <a:gd name="T104" fmla="*/ 1048 w 1429"/>
                <a:gd name="T105" fmla="*/ 362 h 1929"/>
                <a:gd name="T106" fmla="*/ 1163 w 1429"/>
                <a:gd name="T107" fmla="*/ 478 h 1929"/>
                <a:gd name="T108" fmla="*/ 1359 w 1429"/>
                <a:gd name="T109" fmla="*/ 554 h 1929"/>
                <a:gd name="T110" fmla="*/ 1182 w 1429"/>
                <a:gd name="T111" fmla="*/ 264 h 1929"/>
                <a:gd name="T112" fmla="*/ 1160 w 1429"/>
                <a:gd name="T113" fmla="*/ 135 h 19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29" h="1929">
                  <a:moveTo>
                    <a:pt x="1051" y="576"/>
                  </a:moveTo>
                  <a:lnTo>
                    <a:pt x="1051" y="594"/>
                  </a:lnTo>
                  <a:lnTo>
                    <a:pt x="1039" y="616"/>
                  </a:lnTo>
                  <a:lnTo>
                    <a:pt x="958" y="576"/>
                  </a:lnTo>
                  <a:lnTo>
                    <a:pt x="935" y="683"/>
                  </a:lnTo>
                  <a:lnTo>
                    <a:pt x="932" y="646"/>
                  </a:lnTo>
                  <a:lnTo>
                    <a:pt x="806" y="857"/>
                  </a:lnTo>
                  <a:lnTo>
                    <a:pt x="806" y="857"/>
                  </a:lnTo>
                  <a:lnTo>
                    <a:pt x="803" y="857"/>
                  </a:lnTo>
                  <a:lnTo>
                    <a:pt x="800" y="854"/>
                  </a:lnTo>
                  <a:lnTo>
                    <a:pt x="796" y="851"/>
                  </a:lnTo>
                  <a:lnTo>
                    <a:pt x="790" y="846"/>
                  </a:lnTo>
                  <a:lnTo>
                    <a:pt x="783" y="835"/>
                  </a:lnTo>
                  <a:lnTo>
                    <a:pt x="774" y="821"/>
                  </a:lnTo>
                  <a:lnTo>
                    <a:pt x="764" y="802"/>
                  </a:lnTo>
                  <a:lnTo>
                    <a:pt x="764" y="802"/>
                  </a:lnTo>
                  <a:lnTo>
                    <a:pt x="758" y="793"/>
                  </a:lnTo>
                  <a:lnTo>
                    <a:pt x="752" y="788"/>
                  </a:lnTo>
                  <a:lnTo>
                    <a:pt x="746" y="786"/>
                  </a:lnTo>
                  <a:lnTo>
                    <a:pt x="739" y="787"/>
                  </a:lnTo>
                  <a:lnTo>
                    <a:pt x="733" y="790"/>
                  </a:lnTo>
                  <a:lnTo>
                    <a:pt x="727" y="796"/>
                  </a:lnTo>
                  <a:lnTo>
                    <a:pt x="721" y="803"/>
                  </a:lnTo>
                  <a:lnTo>
                    <a:pt x="716" y="810"/>
                  </a:lnTo>
                  <a:lnTo>
                    <a:pt x="705" y="828"/>
                  </a:lnTo>
                  <a:lnTo>
                    <a:pt x="698" y="846"/>
                  </a:lnTo>
                  <a:lnTo>
                    <a:pt x="691" y="863"/>
                  </a:lnTo>
                  <a:lnTo>
                    <a:pt x="509" y="1007"/>
                  </a:lnTo>
                  <a:lnTo>
                    <a:pt x="403" y="1099"/>
                  </a:lnTo>
                  <a:lnTo>
                    <a:pt x="427" y="1127"/>
                  </a:lnTo>
                  <a:lnTo>
                    <a:pt x="290" y="1200"/>
                  </a:lnTo>
                  <a:lnTo>
                    <a:pt x="133" y="1319"/>
                  </a:lnTo>
                  <a:lnTo>
                    <a:pt x="68" y="1442"/>
                  </a:lnTo>
                  <a:lnTo>
                    <a:pt x="68" y="1583"/>
                  </a:lnTo>
                  <a:lnTo>
                    <a:pt x="97" y="1479"/>
                  </a:lnTo>
                  <a:lnTo>
                    <a:pt x="152" y="1405"/>
                  </a:lnTo>
                  <a:lnTo>
                    <a:pt x="198" y="1383"/>
                  </a:lnTo>
                  <a:lnTo>
                    <a:pt x="205" y="1395"/>
                  </a:lnTo>
                  <a:lnTo>
                    <a:pt x="237" y="1353"/>
                  </a:lnTo>
                  <a:lnTo>
                    <a:pt x="318" y="1322"/>
                  </a:lnTo>
                  <a:lnTo>
                    <a:pt x="259" y="1420"/>
                  </a:lnTo>
                  <a:lnTo>
                    <a:pt x="131" y="1487"/>
                  </a:lnTo>
                  <a:lnTo>
                    <a:pt x="128" y="1577"/>
                  </a:lnTo>
                  <a:lnTo>
                    <a:pt x="144" y="1565"/>
                  </a:lnTo>
                  <a:lnTo>
                    <a:pt x="167" y="1583"/>
                  </a:lnTo>
                  <a:lnTo>
                    <a:pt x="43" y="1726"/>
                  </a:lnTo>
                  <a:lnTo>
                    <a:pt x="0" y="1769"/>
                  </a:lnTo>
                  <a:lnTo>
                    <a:pt x="0" y="1769"/>
                  </a:lnTo>
                  <a:lnTo>
                    <a:pt x="87" y="1726"/>
                  </a:lnTo>
                  <a:lnTo>
                    <a:pt x="148" y="1694"/>
                  </a:lnTo>
                  <a:lnTo>
                    <a:pt x="169" y="1684"/>
                  </a:lnTo>
                  <a:lnTo>
                    <a:pt x="177" y="1676"/>
                  </a:lnTo>
                  <a:lnTo>
                    <a:pt x="177" y="1676"/>
                  </a:lnTo>
                  <a:lnTo>
                    <a:pt x="234" y="1511"/>
                  </a:lnTo>
                  <a:lnTo>
                    <a:pt x="287" y="1485"/>
                  </a:lnTo>
                  <a:lnTo>
                    <a:pt x="299" y="1521"/>
                  </a:lnTo>
                  <a:lnTo>
                    <a:pt x="360" y="1436"/>
                  </a:lnTo>
                  <a:lnTo>
                    <a:pt x="335" y="1567"/>
                  </a:lnTo>
                  <a:lnTo>
                    <a:pt x="391" y="1577"/>
                  </a:lnTo>
                  <a:lnTo>
                    <a:pt x="455" y="1524"/>
                  </a:lnTo>
                  <a:lnTo>
                    <a:pt x="455" y="1524"/>
                  </a:lnTo>
                  <a:lnTo>
                    <a:pt x="473" y="1468"/>
                  </a:lnTo>
                  <a:lnTo>
                    <a:pt x="486" y="1429"/>
                  </a:lnTo>
                  <a:lnTo>
                    <a:pt x="490" y="1414"/>
                  </a:lnTo>
                  <a:lnTo>
                    <a:pt x="492" y="1405"/>
                  </a:lnTo>
                  <a:lnTo>
                    <a:pt x="492" y="1405"/>
                  </a:lnTo>
                  <a:lnTo>
                    <a:pt x="492" y="1404"/>
                  </a:lnTo>
                  <a:lnTo>
                    <a:pt x="492" y="1405"/>
                  </a:lnTo>
                  <a:lnTo>
                    <a:pt x="495" y="1416"/>
                  </a:lnTo>
                  <a:lnTo>
                    <a:pt x="502" y="1452"/>
                  </a:lnTo>
                  <a:lnTo>
                    <a:pt x="512" y="1509"/>
                  </a:lnTo>
                  <a:lnTo>
                    <a:pt x="550" y="1468"/>
                  </a:lnTo>
                  <a:lnTo>
                    <a:pt x="584" y="1291"/>
                  </a:lnTo>
                  <a:lnTo>
                    <a:pt x="618" y="1383"/>
                  </a:lnTo>
                  <a:lnTo>
                    <a:pt x="647" y="1224"/>
                  </a:lnTo>
                  <a:lnTo>
                    <a:pt x="647" y="1224"/>
                  </a:lnTo>
                  <a:lnTo>
                    <a:pt x="679" y="1246"/>
                  </a:lnTo>
                  <a:lnTo>
                    <a:pt x="701" y="1259"/>
                  </a:lnTo>
                  <a:lnTo>
                    <a:pt x="708" y="1262"/>
                  </a:lnTo>
                  <a:lnTo>
                    <a:pt x="711" y="1262"/>
                  </a:lnTo>
                  <a:lnTo>
                    <a:pt x="711" y="1262"/>
                  </a:lnTo>
                  <a:lnTo>
                    <a:pt x="711" y="1262"/>
                  </a:lnTo>
                  <a:lnTo>
                    <a:pt x="714" y="1254"/>
                  </a:lnTo>
                  <a:lnTo>
                    <a:pt x="721" y="1244"/>
                  </a:lnTo>
                  <a:lnTo>
                    <a:pt x="740" y="1216"/>
                  </a:lnTo>
                  <a:lnTo>
                    <a:pt x="767" y="1178"/>
                  </a:lnTo>
                  <a:lnTo>
                    <a:pt x="767" y="1178"/>
                  </a:lnTo>
                  <a:lnTo>
                    <a:pt x="795" y="1209"/>
                  </a:lnTo>
                  <a:lnTo>
                    <a:pt x="795" y="1209"/>
                  </a:lnTo>
                  <a:lnTo>
                    <a:pt x="796" y="1209"/>
                  </a:lnTo>
                  <a:lnTo>
                    <a:pt x="798" y="1205"/>
                  </a:lnTo>
                  <a:lnTo>
                    <a:pt x="803" y="1190"/>
                  </a:lnTo>
                  <a:lnTo>
                    <a:pt x="818" y="1143"/>
                  </a:lnTo>
                  <a:lnTo>
                    <a:pt x="837" y="1071"/>
                  </a:lnTo>
                  <a:lnTo>
                    <a:pt x="885" y="1099"/>
                  </a:lnTo>
                  <a:lnTo>
                    <a:pt x="898" y="958"/>
                  </a:lnTo>
                  <a:lnTo>
                    <a:pt x="898" y="958"/>
                  </a:lnTo>
                  <a:lnTo>
                    <a:pt x="928" y="970"/>
                  </a:lnTo>
                  <a:lnTo>
                    <a:pt x="948" y="976"/>
                  </a:lnTo>
                  <a:lnTo>
                    <a:pt x="956" y="977"/>
                  </a:lnTo>
                  <a:lnTo>
                    <a:pt x="958" y="977"/>
                  </a:lnTo>
                  <a:lnTo>
                    <a:pt x="958" y="976"/>
                  </a:lnTo>
                  <a:lnTo>
                    <a:pt x="958" y="976"/>
                  </a:lnTo>
                  <a:lnTo>
                    <a:pt x="1023" y="851"/>
                  </a:lnTo>
                  <a:lnTo>
                    <a:pt x="1152" y="888"/>
                  </a:lnTo>
                  <a:lnTo>
                    <a:pt x="1137" y="784"/>
                  </a:lnTo>
                  <a:lnTo>
                    <a:pt x="1188" y="744"/>
                  </a:lnTo>
                  <a:lnTo>
                    <a:pt x="1051" y="576"/>
                  </a:lnTo>
                  <a:close/>
                  <a:moveTo>
                    <a:pt x="348" y="1631"/>
                  </a:moveTo>
                  <a:lnTo>
                    <a:pt x="262" y="1662"/>
                  </a:lnTo>
                  <a:lnTo>
                    <a:pt x="262" y="1662"/>
                  </a:lnTo>
                  <a:lnTo>
                    <a:pt x="250" y="1707"/>
                  </a:lnTo>
                  <a:lnTo>
                    <a:pt x="242" y="1739"/>
                  </a:lnTo>
                  <a:lnTo>
                    <a:pt x="237" y="1757"/>
                  </a:lnTo>
                  <a:lnTo>
                    <a:pt x="237" y="1757"/>
                  </a:lnTo>
                  <a:lnTo>
                    <a:pt x="233" y="1764"/>
                  </a:lnTo>
                  <a:lnTo>
                    <a:pt x="220" y="1781"/>
                  </a:lnTo>
                  <a:lnTo>
                    <a:pt x="177" y="1826"/>
                  </a:lnTo>
                  <a:lnTo>
                    <a:pt x="116" y="1892"/>
                  </a:lnTo>
                  <a:lnTo>
                    <a:pt x="281" y="1772"/>
                  </a:lnTo>
                  <a:lnTo>
                    <a:pt x="348" y="1656"/>
                  </a:lnTo>
                  <a:lnTo>
                    <a:pt x="348" y="1631"/>
                  </a:lnTo>
                  <a:close/>
                  <a:moveTo>
                    <a:pt x="446" y="1684"/>
                  </a:moveTo>
                  <a:lnTo>
                    <a:pt x="408" y="1726"/>
                  </a:lnTo>
                  <a:lnTo>
                    <a:pt x="403" y="1788"/>
                  </a:lnTo>
                  <a:lnTo>
                    <a:pt x="318" y="1929"/>
                  </a:lnTo>
                  <a:lnTo>
                    <a:pt x="464" y="1751"/>
                  </a:lnTo>
                  <a:lnTo>
                    <a:pt x="476" y="1690"/>
                  </a:lnTo>
                  <a:lnTo>
                    <a:pt x="446" y="1684"/>
                  </a:lnTo>
                  <a:close/>
                  <a:moveTo>
                    <a:pt x="604" y="1744"/>
                  </a:moveTo>
                  <a:lnTo>
                    <a:pt x="556" y="1772"/>
                  </a:lnTo>
                  <a:lnTo>
                    <a:pt x="559" y="1805"/>
                  </a:lnTo>
                  <a:lnTo>
                    <a:pt x="509" y="1901"/>
                  </a:lnTo>
                  <a:lnTo>
                    <a:pt x="607" y="1802"/>
                  </a:lnTo>
                  <a:lnTo>
                    <a:pt x="604" y="1744"/>
                  </a:lnTo>
                  <a:close/>
                  <a:moveTo>
                    <a:pt x="724" y="1741"/>
                  </a:moveTo>
                  <a:lnTo>
                    <a:pt x="717" y="1808"/>
                  </a:lnTo>
                  <a:lnTo>
                    <a:pt x="688" y="1885"/>
                  </a:lnTo>
                  <a:lnTo>
                    <a:pt x="770" y="1775"/>
                  </a:lnTo>
                  <a:lnTo>
                    <a:pt x="767" y="1707"/>
                  </a:lnTo>
                  <a:lnTo>
                    <a:pt x="745" y="1710"/>
                  </a:lnTo>
                  <a:lnTo>
                    <a:pt x="724" y="1741"/>
                  </a:lnTo>
                  <a:close/>
                  <a:moveTo>
                    <a:pt x="1020" y="0"/>
                  </a:moveTo>
                  <a:lnTo>
                    <a:pt x="1096" y="148"/>
                  </a:lnTo>
                  <a:lnTo>
                    <a:pt x="1048" y="163"/>
                  </a:lnTo>
                  <a:lnTo>
                    <a:pt x="1163" y="352"/>
                  </a:lnTo>
                  <a:lnTo>
                    <a:pt x="1163" y="352"/>
                  </a:lnTo>
                  <a:lnTo>
                    <a:pt x="1140" y="347"/>
                  </a:lnTo>
                  <a:lnTo>
                    <a:pt x="1116" y="341"/>
                  </a:lnTo>
                  <a:lnTo>
                    <a:pt x="1092" y="339"/>
                  </a:lnTo>
                  <a:lnTo>
                    <a:pt x="1068" y="337"/>
                  </a:lnTo>
                  <a:lnTo>
                    <a:pt x="1058" y="337"/>
                  </a:lnTo>
                  <a:lnTo>
                    <a:pt x="1049" y="339"/>
                  </a:lnTo>
                  <a:lnTo>
                    <a:pt x="1045" y="341"/>
                  </a:lnTo>
                  <a:lnTo>
                    <a:pt x="1043" y="344"/>
                  </a:lnTo>
                  <a:lnTo>
                    <a:pt x="1042" y="347"/>
                  </a:lnTo>
                  <a:lnTo>
                    <a:pt x="1043" y="353"/>
                  </a:lnTo>
                  <a:lnTo>
                    <a:pt x="1048" y="362"/>
                  </a:lnTo>
                  <a:lnTo>
                    <a:pt x="1048" y="362"/>
                  </a:lnTo>
                  <a:lnTo>
                    <a:pt x="1084" y="410"/>
                  </a:lnTo>
                  <a:lnTo>
                    <a:pt x="859" y="426"/>
                  </a:lnTo>
                  <a:lnTo>
                    <a:pt x="1163" y="478"/>
                  </a:lnTo>
                  <a:lnTo>
                    <a:pt x="1429" y="714"/>
                  </a:lnTo>
                  <a:lnTo>
                    <a:pt x="1314" y="536"/>
                  </a:lnTo>
                  <a:lnTo>
                    <a:pt x="1359" y="554"/>
                  </a:lnTo>
                  <a:lnTo>
                    <a:pt x="1267" y="410"/>
                  </a:lnTo>
                  <a:lnTo>
                    <a:pt x="1317" y="410"/>
                  </a:lnTo>
                  <a:lnTo>
                    <a:pt x="1182" y="264"/>
                  </a:lnTo>
                  <a:lnTo>
                    <a:pt x="1267" y="273"/>
                  </a:lnTo>
                  <a:lnTo>
                    <a:pt x="1197" y="191"/>
                  </a:lnTo>
                  <a:lnTo>
                    <a:pt x="1160" y="135"/>
                  </a:lnTo>
                  <a:lnTo>
                    <a:pt x="1118" y="56"/>
                  </a:lnTo>
                  <a:lnTo>
                    <a:pt x="102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8" name="Freeform 10">
              <a:extLst>
                <a:ext uri="{FF2B5EF4-FFF2-40B4-BE49-F238E27FC236}">
                  <a16:creationId xmlns:a16="http://schemas.microsoft.com/office/drawing/2014/main" id="{FEB2A0AD-B01B-16CB-DC8F-C544FA50C0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61282" y="1338262"/>
              <a:ext cx="612775" cy="812800"/>
            </a:xfrm>
            <a:custGeom>
              <a:avLst/>
              <a:gdLst>
                <a:gd name="T0" fmla="*/ 122 w 772"/>
                <a:gd name="T1" fmla="*/ 87 h 1024"/>
                <a:gd name="T2" fmla="*/ 155 w 772"/>
                <a:gd name="T3" fmla="*/ 87 h 1024"/>
                <a:gd name="T4" fmla="*/ 160 w 772"/>
                <a:gd name="T5" fmla="*/ 76 h 1024"/>
                <a:gd name="T6" fmla="*/ 139 w 772"/>
                <a:gd name="T7" fmla="*/ 67 h 1024"/>
                <a:gd name="T8" fmla="*/ 115 w 772"/>
                <a:gd name="T9" fmla="*/ 79 h 1024"/>
                <a:gd name="T10" fmla="*/ 593 w 772"/>
                <a:gd name="T11" fmla="*/ 83 h 1024"/>
                <a:gd name="T12" fmla="*/ 624 w 772"/>
                <a:gd name="T13" fmla="*/ 90 h 1024"/>
                <a:gd name="T14" fmla="*/ 637 w 772"/>
                <a:gd name="T15" fmla="*/ 79 h 1024"/>
                <a:gd name="T16" fmla="*/ 615 w 772"/>
                <a:gd name="T17" fmla="*/ 67 h 1024"/>
                <a:gd name="T18" fmla="*/ 592 w 772"/>
                <a:gd name="T19" fmla="*/ 76 h 1024"/>
                <a:gd name="T20" fmla="*/ 179 w 772"/>
                <a:gd name="T21" fmla="*/ 140 h 1024"/>
                <a:gd name="T22" fmla="*/ 662 w 772"/>
                <a:gd name="T23" fmla="*/ 152 h 1024"/>
                <a:gd name="T24" fmla="*/ 0 w 772"/>
                <a:gd name="T25" fmla="*/ 140 h 1024"/>
                <a:gd name="T26" fmla="*/ 51 w 772"/>
                <a:gd name="T27" fmla="*/ 228 h 1024"/>
                <a:gd name="T28" fmla="*/ 73 w 772"/>
                <a:gd name="T29" fmla="*/ 140 h 1024"/>
                <a:gd name="T30" fmla="*/ 690 w 772"/>
                <a:gd name="T31" fmla="*/ 48 h 1024"/>
                <a:gd name="T32" fmla="*/ 747 w 772"/>
                <a:gd name="T33" fmla="*/ 17 h 1024"/>
                <a:gd name="T34" fmla="*/ 216 w 772"/>
                <a:gd name="T35" fmla="*/ 627 h 1024"/>
                <a:gd name="T36" fmla="*/ 258 w 772"/>
                <a:gd name="T37" fmla="*/ 504 h 1024"/>
                <a:gd name="T38" fmla="*/ 326 w 772"/>
                <a:gd name="T39" fmla="*/ 511 h 1024"/>
                <a:gd name="T40" fmla="*/ 351 w 772"/>
                <a:gd name="T41" fmla="*/ 551 h 1024"/>
                <a:gd name="T42" fmla="*/ 415 w 772"/>
                <a:gd name="T43" fmla="*/ 523 h 1024"/>
                <a:gd name="T44" fmla="*/ 396 w 772"/>
                <a:gd name="T45" fmla="*/ 514 h 1024"/>
                <a:gd name="T46" fmla="*/ 326 w 772"/>
                <a:gd name="T47" fmla="*/ 511 h 1024"/>
                <a:gd name="T48" fmla="*/ 495 w 772"/>
                <a:gd name="T49" fmla="*/ 577 h 1024"/>
                <a:gd name="T50" fmla="*/ 500 w 772"/>
                <a:gd name="T51" fmla="*/ 614 h 1024"/>
                <a:gd name="T52" fmla="*/ 503 w 772"/>
                <a:gd name="T53" fmla="*/ 534 h 1024"/>
                <a:gd name="T54" fmla="*/ 517 w 772"/>
                <a:gd name="T55" fmla="*/ 713 h 1024"/>
                <a:gd name="T56" fmla="*/ 512 w 772"/>
                <a:gd name="T57" fmla="*/ 737 h 1024"/>
                <a:gd name="T58" fmla="*/ 438 w 772"/>
                <a:gd name="T59" fmla="*/ 844 h 1024"/>
                <a:gd name="T60" fmla="*/ 421 w 772"/>
                <a:gd name="T61" fmla="*/ 833 h 1024"/>
                <a:gd name="T62" fmla="*/ 399 w 772"/>
                <a:gd name="T63" fmla="*/ 847 h 1024"/>
                <a:gd name="T64" fmla="*/ 370 w 772"/>
                <a:gd name="T65" fmla="*/ 858 h 1024"/>
                <a:gd name="T66" fmla="*/ 345 w 772"/>
                <a:gd name="T67" fmla="*/ 850 h 1024"/>
                <a:gd name="T68" fmla="*/ 286 w 772"/>
                <a:gd name="T69" fmla="*/ 678 h 1024"/>
                <a:gd name="T70" fmla="*/ 247 w 772"/>
                <a:gd name="T71" fmla="*/ 748 h 1024"/>
                <a:gd name="T72" fmla="*/ 295 w 772"/>
                <a:gd name="T73" fmla="*/ 877 h 1024"/>
                <a:gd name="T74" fmla="*/ 213 w 772"/>
                <a:gd name="T75" fmla="*/ 883 h 1024"/>
                <a:gd name="T76" fmla="*/ 228 w 772"/>
                <a:gd name="T77" fmla="*/ 929 h 1024"/>
                <a:gd name="T78" fmla="*/ 298 w 772"/>
                <a:gd name="T79" fmla="*/ 970 h 1024"/>
                <a:gd name="T80" fmla="*/ 316 w 772"/>
                <a:gd name="T81" fmla="*/ 987 h 1024"/>
                <a:gd name="T82" fmla="*/ 351 w 772"/>
                <a:gd name="T83" fmla="*/ 1012 h 1024"/>
                <a:gd name="T84" fmla="*/ 387 w 772"/>
                <a:gd name="T85" fmla="*/ 1015 h 1024"/>
                <a:gd name="T86" fmla="*/ 430 w 772"/>
                <a:gd name="T87" fmla="*/ 970 h 1024"/>
                <a:gd name="T88" fmla="*/ 529 w 772"/>
                <a:gd name="T89" fmla="*/ 855 h 1024"/>
                <a:gd name="T90" fmla="*/ 542 w 772"/>
                <a:gd name="T91" fmla="*/ 816 h 1024"/>
                <a:gd name="T92" fmla="*/ 542 w 772"/>
                <a:gd name="T93" fmla="*/ 789 h 1024"/>
                <a:gd name="T94" fmla="*/ 539 w 772"/>
                <a:gd name="T95" fmla="*/ 715 h 1024"/>
                <a:gd name="T96" fmla="*/ 533 w 772"/>
                <a:gd name="T97" fmla="*/ 624 h 1024"/>
                <a:gd name="T98" fmla="*/ 387 w 772"/>
                <a:gd name="T99" fmla="*/ 407 h 1024"/>
                <a:gd name="T100" fmla="*/ 475 w 772"/>
                <a:gd name="T101" fmla="*/ 340 h 1024"/>
                <a:gd name="T102" fmla="*/ 329 w 772"/>
                <a:gd name="T103" fmla="*/ 385 h 1024"/>
                <a:gd name="T104" fmla="*/ 311 w 772"/>
                <a:gd name="T105" fmla="*/ 315 h 10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72" h="1024">
                  <a:moveTo>
                    <a:pt x="115" y="79"/>
                  </a:moveTo>
                  <a:lnTo>
                    <a:pt x="115" y="79"/>
                  </a:lnTo>
                  <a:lnTo>
                    <a:pt x="115" y="82"/>
                  </a:lnTo>
                  <a:lnTo>
                    <a:pt x="117" y="83"/>
                  </a:lnTo>
                  <a:lnTo>
                    <a:pt x="122" y="87"/>
                  </a:lnTo>
                  <a:lnTo>
                    <a:pt x="130" y="90"/>
                  </a:lnTo>
                  <a:lnTo>
                    <a:pt x="139" y="92"/>
                  </a:lnTo>
                  <a:lnTo>
                    <a:pt x="139" y="92"/>
                  </a:lnTo>
                  <a:lnTo>
                    <a:pt x="147" y="90"/>
                  </a:lnTo>
                  <a:lnTo>
                    <a:pt x="155" y="87"/>
                  </a:lnTo>
                  <a:lnTo>
                    <a:pt x="159" y="83"/>
                  </a:lnTo>
                  <a:lnTo>
                    <a:pt x="160" y="82"/>
                  </a:lnTo>
                  <a:lnTo>
                    <a:pt x="160" y="79"/>
                  </a:lnTo>
                  <a:lnTo>
                    <a:pt x="160" y="79"/>
                  </a:lnTo>
                  <a:lnTo>
                    <a:pt x="160" y="76"/>
                  </a:lnTo>
                  <a:lnTo>
                    <a:pt x="159" y="74"/>
                  </a:lnTo>
                  <a:lnTo>
                    <a:pt x="155" y="70"/>
                  </a:lnTo>
                  <a:lnTo>
                    <a:pt x="147" y="67"/>
                  </a:lnTo>
                  <a:lnTo>
                    <a:pt x="139" y="67"/>
                  </a:lnTo>
                  <a:lnTo>
                    <a:pt x="139" y="67"/>
                  </a:lnTo>
                  <a:lnTo>
                    <a:pt x="130" y="67"/>
                  </a:lnTo>
                  <a:lnTo>
                    <a:pt x="122" y="70"/>
                  </a:lnTo>
                  <a:lnTo>
                    <a:pt x="117" y="74"/>
                  </a:lnTo>
                  <a:lnTo>
                    <a:pt x="115" y="76"/>
                  </a:lnTo>
                  <a:lnTo>
                    <a:pt x="115" y="79"/>
                  </a:lnTo>
                  <a:lnTo>
                    <a:pt x="115" y="79"/>
                  </a:lnTo>
                  <a:close/>
                  <a:moveTo>
                    <a:pt x="592" y="79"/>
                  </a:moveTo>
                  <a:lnTo>
                    <a:pt x="592" y="79"/>
                  </a:lnTo>
                  <a:lnTo>
                    <a:pt x="592" y="82"/>
                  </a:lnTo>
                  <a:lnTo>
                    <a:pt x="593" y="83"/>
                  </a:lnTo>
                  <a:lnTo>
                    <a:pt x="598" y="87"/>
                  </a:lnTo>
                  <a:lnTo>
                    <a:pt x="605" y="90"/>
                  </a:lnTo>
                  <a:lnTo>
                    <a:pt x="615" y="92"/>
                  </a:lnTo>
                  <a:lnTo>
                    <a:pt x="615" y="92"/>
                  </a:lnTo>
                  <a:lnTo>
                    <a:pt x="624" y="90"/>
                  </a:lnTo>
                  <a:lnTo>
                    <a:pt x="631" y="87"/>
                  </a:lnTo>
                  <a:lnTo>
                    <a:pt x="636" y="83"/>
                  </a:lnTo>
                  <a:lnTo>
                    <a:pt x="637" y="82"/>
                  </a:lnTo>
                  <a:lnTo>
                    <a:pt x="637" y="79"/>
                  </a:lnTo>
                  <a:lnTo>
                    <a:pt x="637" y="79"/>
                  </a:lnTo>
                  <a:lnTo>
                    <a:pt x="637" y="76"/>
                  </a:lnTo>
                  <a:lnTo>
                    <a:pt x="636" y="74"/>
                  </a:lnTo>
                  <a:lnTo>
                    <a:pt x="631" y="70"/>
                  </a:lnTo>
                  <a:lnTo>
                    <a:pt x="624" y="67"/>
                  </a:lnTo>
                  <a:lnTo>
                    <a:pt x="615" y="67"/>
                  </a:lnTo>
                  <a:lnTo>
                    <a:pt x="615" y="67"/>
                  </a:lnTo>
                  <a:lnTo>
                    <a:pt x="605" y="67"/>
                  </a:lnTo>
                  <a:lnTo>
                    <a:pt x="598" y="70"/>
                  </a:lnTo>
                  <a:lnTo>
                    <a:pt x="593" y="74"/>
                  </a:lnTo>
                  <a:lnTo>
                    <a:pt x="592" y="76"/>
                  </a:lnTo>
                  <a:lnTo>
                    <a:pt x="592" y="79"/>
                  </a:lnTo>
                  <a:lnTo>
                    <a:pt x="592" y="79"/>
                  </a:lnTo>
                  <a:close/>
                  <a:moveTo>
                    <a:pt x="79" y="95"/>
                  </a:moveTo>
                  <a:lnTo>
                    <a:pt x="118" y="134"/>
                  </a:lnTo>
                  <a:lnTo>
                    <a:pt x="179" y="140"/>
                  </a:lnTo>
                  <a:lnTo>
                    <a:pt x="174" y="115"/>
                  </a:lnTo>
                  <a:lnTo>
                    <a:pt x="137" y="115"/>
                  </a:lnTo>
                  <a:lnTo>
                    <a:pt x="79" y="95"/>
                  </a:lnTo>
                  <a:close/>
                  <a:moveTo>
                    <a:pt x="595" y="149"/>
                  </a:moveTo>
                  <a:lnTo>
                    <a:pt x="662" y="152"/>
                  </a:lnTo>
                  <a:lnTo>
                    <a:pt x="705" y="95"/>
                  </a:lnTo>
                  <a:lnTo>
                    <a:pt x="646" y="115"/>
                  </a:lnTo>
                  <a:lnTo>
                    <a:pt x="595" y="149"/>
                  </a:lnTo>
                  <a:close/>
                  <a:moveTo>
                    <a:pt x="48" y="107"/>
                  </a:moveTo>
                  <a:lnTo>
                    <a:pt x="0" y="140"/>
                  </a:lnTo>
                  <a:lnTo>
                    <a:pt x="17" y="155"/>
                  </a:lnTo>
                  <a:lnTo>
                    <a:pt x="8" y="183"/>
                  </a:lnTo>
                  <a:lnTo>
                    <a:pt x="23" y="186"/>
                  </a:lnTo>
                  <a:lnTo>
                    <a:pt x="20" y="225"/>
                  </a:lnTo>
                  <a:lnTo>
                    <a:pt x="51" y="228"/>
                  </a:lnTo>
                  <a:lnTo>
                    <a:pt x="54" y="253"/>
                  </a:lnTo>
                  <a:lnTo>
                    <a:pt x="130" y="174"/>
                  </a:lnTo>
                  <a:lnTo>
                    <a:pt x="100" y="158"/>
                  </a:lnTo>
                  <a:lnTo>
                    <a:pt x="87" y="146"/>
                  </a:lnTo>
                  <a:lnTo>
                    <a:pt x="73" y="140"/>
                  </a:lnTo>
                  <a:lnTo>
                    <a:pt x="70" y="131"/>
                  </a:lnTo>
                  <a:lnTo>
                    <a:pt x="48" y="107"/>
                  </a:lnTo>
                  <a:close/>
                  <a:moveTo>
                    <a:pt x="690" y="0"/>
                  </a:moveTo>
                  <a:lnTo>
                    <a:pt x="637" y="14"/>
                  </a:lnTo>
                  <a:lnTo>
                    <a:pt x="690" y="48"/>
                  </a:lnTo>
                  <a:lnTo>
                    <a:pt x="754" y="95"/>
                  </a:lnTo>
                  <a:lnTo>
                    <a:pt x="772" y="129"/>
                  </a:lnTo>
                  <a:lnTo>
                    <a:pt x="769" y="54"/>
                  </a:lnTo>
                  <a:lnTo>
                    <a:pt x="738" y="45"/>
                  </a:lnTo>
                  <a:lnTo>
                    <a:pt x="747" y="17"/>
                  </a:lnTo>
                  <a:lnTo>
                    <a:pt x="716" y="14"/>
                  </a:lnTo>
                  <a:lnTo>
                    <a:pt x="690" y="0"/>
                  </a:lnTo>
                  <a:close/>
                  <a:moveTo>
                    <a:pt x="200" y="517"/>
                  </a:moveTo>
                  <a:lnTo>
                    <a:pt x="185" y="534"/>
                  </a:lnTo>
                  <a:lnTo>
                    <a:pt x="216" y="627"/>
                  </a:lnTo>
                  <a:lnTo>
                    <a:pt x="228" y="571"/>
                  </a:lnTo>
                  <a:lnTo>
                    <a:pt x="241" y="553"/>
                  </a:lnTo>
                  <a:lnTo>
                    <a:pt x="200" y="517"/>
                  </a:lnTo>
                  <a:close/>
                  <a:moveTo>
                    <a:pt x="275" y="511"/>
                  </a:moveTo>
                  <a:lnTo>
                    <a:pt x="258" y="504"/>
                  </a:lnTo>
                  <a:lnTo>
                    <a:pt x="264" y="545"/>
                  </a:lnTo>
                  <a:lnTo>
                    <a:pt x="277" y="537"/>
                  </a:lnTo>
                  <a:lnTo>
                    <a:pt x="286" y="523"/>
                  </a:lnTo>
                  <a:lnTo>
                    <a:pt x="275" y="511"/>
                  </a:lnTo>
                  <a:close/>
                  <a:moveTo>
                    <a:pt x="326" y="511"/>
                  </a:moveTo>
                  <a:lnTo>
                    <a:pt x="301" y="517"/>
                  </a:lnTo>
                  <a:lnTo>
                    <a:pt x="311" y="540"/>
                  </a:lnTo>
                  <a:lnTo>
                    <a:pt x="329" y="540"/>
                  </a:lnTo>
                  <a:lnTo>
                    <a:pt x="332" y="520"/>
                  </a:lnTo>
                  <a:lnTo>
                    <a:pt x="351" y="551"/>
                  </a:lnTo>
                  <a:lnTo>
                    <a:pt x="365" y="553"/>
                  </a:lnTo>
                  <a:lnTo>
                    <a:pt x="378" y="532"/>
                  </a:lnTo>
                  <a:lnTo>
                    <a:pt x="387" y="551"/>
                  </a:lnTo>
                  <a:lnTo>
                    <a:pt x="402" y="540"/>
                  </a:lnTo>
                  <a:lnTo>
                    <a:pt x="415" y="523"/>
                  </a:lnTo>
                  <a:lnTo>
                    <a:pt x="438" y="545"/>
                  </a:lnTo>
                  <a:lnTo>
                    <a:pt x="454" y="537"/>
                  </a:lnTo>
                  <a:lnTo>
                    <a:pt x="435" y="520"/>
                  </a:lnTo>
                  <a:lnTo>
                    <a:pt x="418" y="514"/>
                  </a:lnTo>
                  <a:lnTo>
                    <a:pt x="396" y="514"/>
                  </a:lnTo>
                  <a:lnTo>
                    <a:pt x="381" y="517"/>
                  </a:lnTo>
                  <a:lnTo>
                    <a:pt x="365" y="507"/>
                  </a:lnTo>
                  <a:lnTo>
                    <a:pt x="356" y="511"/>
                  </a:lnTo>
                  <a:lnTo>
                    <a:pt x="348" y="520"/>
                  </a:lnTo>
                  <a:lnTo>
                    <a:pt x="326" y="511"/>
                  </a:lnTo>
                  <a:close/>
                  <a:moveTo>
                    <a:pt x="503" y="534"/>
                  </a:moveTo>
                  <a:lnTo>
                    <a:pt x="482" y="545"/>
                  </a:lnTo>
                  <a:lnTo>
                    <a:pt x="494" y="556"/>
                  </a:lnTo>
                  <a:lnTo>
                    <a:pt x="494" y="556"/>
                  </a:lnTo>
                  <a:lnTo>
                    <a:pt x="495" y="577"/>
                  </a:lnTo>
                  <a:lnTo>
                    <a:pt x="497" y="592"/>
                  </a:lnTo>
                  <a:lnTo>
                    <a:pt x="497" y="599"/>
                  </a:lnTo>
                  <a:lnTo>
                    <a:pt x="497" y="599"/>
                  </a:lnTo>
                  <a:lnTo>
                    <a:pt x="497" y="603"/>
                  </a:lnTo>
                  <a:lnTo>
                    <a:pt x="500" y="614"/>
                  </a:lnTo>
                  <a:lnTo>
                    <a:pt x="503" y="627"/>
                  </a:lnTo>
                  <a:lnTo>
                    <a:pt x="525" y="568"/>
                  </a:lnTo>
                  <a:lnTo>
                    <a:pt x="513" y="551"/>
                  </a:lnTo>
                  <a:lnTo>
                    <a:pt x="519" y="548"/>
                  </a:lnTo>
                  <a:lnTo>
                    <a:pt x="503" y="534"/>
                  </a:lnTo>
                  <a:close/>
                  <a:moveTo>
                    <a:pt x="533" y="624"/>
                  </a:moveTo>
                  <a:lnTo>
                    <a:pt x="528" y="688"/>
                  </a:lnTo>
                  <a:lnTo>
                    <a:pt x="519" y="697"/>
                  </a:lnTo>
                  <a:lnTo>
                    <a:pt x="519" y="697"/>
                  </a:lnTo>
                  <a:lnTo>
                    <a:pt x="517" y="713"/>
                  </a:lnTo>
                  <a:lnTo>
                    <a:pt x="517" y="725"/>
                  </a:lnTo>
                  <a:lnTo>
                    <a:pt x="519" y="731"/>
                  </a:lnTo>
                  <a:lnTo>
                    <a:pt x="519" y="731"/>
                  </a:lnTo>
                  <a:lnTo>
                    <a:pt x="517" y="732"/>
                  </a:lnTo>
                  <a:lnTo>
                    <a:pt x="512" y="737"/>
                  </a:lnTo>
                  <a:lnTo>
                    <a:pt x="503" y="743"/>
                  </a:lnTo>
                  <a:lnTo>
                    <a:pt x="516" y="756"/>
                  </a:lnTo>
                  <a:lnTo>
                    <a:pt x="479" y="826"/>
                  </a:lnTo>
                  <a:lnTo>
                    <a:pt x="479" y="795"/>
                  </a:lnTo>
                  <a:lnTo>
                    <a:pt x="438" y="844"/>
                  </a:lnTo>
                  <a:lnTo>
                    <a:pt x="438" y="844"/>
                  </a:lnTo>
                  <a:lnTo>
                    <a:pt x="435" y="832"/>
                  </a:lnTo>
                  <a:lnTo>
                    <a:pt x="433" y="819"/>
                  </a:lnTo>
                  <a:lnTo>
                    <a:pt x="433" y="819"/>
                  </a:lnTo>
                  <a:lnTo>
                    <a:pt x="421" y="833"/>
                  </a:lnTo>
                  <a:lnTo>
                    <a:pt x="409" y="850"/>
                  </a:lnTo>
                  <a:lnTo>
                    <a:pt x="409" y="850"/>
                  </a:lnTo>
                  <a:lnTo>
                    <a:pt x="406" y="850"/>
                  </a:lnTo>
                  <a:lnTo>
                    <a:pt x="403" y="848"/>
                  </a:lnTo>
                  <a:lnTo>
                    <a:pt x="399" y="847"/>
                  </a:lnTo>
                  <a:lnTo>
                    <a:pt x="396" y="847"/>
                  </a:lnTo>
                  <a:lnTo>
                    <a:pt x="396" y="847"/>
                  </a:lnTo>
                  <a:lnTo>
                    <a:pt x="381" y="869"/>
                  </a:lnTo>
                  <a:lnTo>
                    <a:pt x="381" y="869"/>
                  </a:lnTo>
                  <a:lnTo>
                    <a:pt x="370" y="858"/>
                  </a:lnTo>
                  <a:lnTo>
                    <a:pt x="356" y="847"/>
                  </a:lnTo>
                  <a:lnTo>
                    <a:pt x="356" y="847"/>
                  </a:lnTo>
                  <a:lnTo>
                    <a:pt x="349" y="850"/>
                  </a:lnTo>
                  <a:lnTo>
                    <a:pt x="346" y="850"/>
                  </a:lnTo>
                  <a:lnTo>
                    <a:pt x="345" y="850"/>
                  </a:lnTo>
                  <a:lnTo>
                    <a:pt x="345" y="850"/>
                  </a:lnTo>
                  <a:lnTo>
                    <a:pt x="336" y="844"/>
                  </a:lnTo>
                  <a:lnTo>
                    <a:pt x="316" y="832"/>
                  </a:lnTo>
                  <a:lnTo>
                    <a:pt x="286" y="816"/>
                  </a:lnTo>
                  <a:lnTo>
                    <a:pt x="286" y="678"/>
                  </a:lnTo>
                  <a:lnTo>
                    <a:pt x="286" y="678"/>
                  </a:lnTo>
                  <a:lnTo>
                    <a:pt x="266" y="712"/>
                  </a:lnTo>
                  <a:lnTo>
                    <a:pt x="253" y="737"/>
                  </a:lnTo>
                  <a:lnTo>
                    <a:pt x="247" y="748"/>
                  </a:lnTo>
                  <a:lnTo>
                    <a:pt x="247" y="748"/>
                  </a:lnTo>
                  <a:lnTo>
                    <a:pt x="248" y="795"/>
                  </a:lnTo>
                  <a:lnTo>
                    <a:pt x="248" y="826"/>
                  </a:lnTo>
                  <a:lnTo>
                    <a:pt x="250" y="841"/>
                  </a:lnTo>
                  <a:lnTo>
                    <a:pt x="250" y="841"/>
                  </a:lnTo>
                  <a:lnTo>
                    <a:pt x="295" y="877"/>
                  </a:lnTo>
                  <a:lnTo>
                    <a:pt x="292" y="911"/>
                  </a:lnTo>
                  <a:lnTo>
                    <a:pt x="213" y="819"/>
                  </a:lnTo>
                  <a:lnTo>
                    <a:pt x="213" y="819"/>
                  </a:lnTo>
                  <a:lnTo>
                    <a:pt x="213" y="851"/>
                  </a:lnTo>
                  <a:lnTo>
                    <a:pt x="213" y="883"/>
                  </a:lnTo>
                  <a:lnTo>
                    <a:pt x="213" y="883"/>
                  </a:lnTo>
                  <a:lnTo>
                    <a:pt x="218" y="902"/>
                  </a:lnTo>
                  <a:lnTo>
                    <a:pt x="222" y="923"/>
                  </a:lnTo>
                  <a:lnTo>
                    <a:pt x="222" y="923"/>
                  </a:lnTo>
                  <a:lnTo>
                    <a:pt x="228" y="929"/>
                  </a:lnTo>
                  <a:lnTo>
                    <a:pt x="239" y="939"/>
                  </a:lnTo>
                  <a:lnTo>
                    <a:pt x="256" y="951"/>
                  </a:lnTo>
                  <a:lnTo>
                    <a:pt x="289" y="930"/>
                  </a:lnTo>
                  <a:lnTo>
                    <a:pt x="298" y="970"/>
                  </a:lnTo>
                  <a:lnTo>
                    <a:pt x="298" y="970"/>
                  </a:lnTo>
                  <a:lnTo>
                    <a:pt x="307" y="976"/>
                  </a:lnTo>
                  <a:lnTo>
                    <a:pt x="311" y="981"/>
                  </a:lnTo>
                  <a:lnTo>
                    <a:pt x="314" y="984"/>
                  </a:lnTo>
                  <a:lnTo>
                    <a:pt x="314" y="984"/>
                  </a:lnTo>
                  <a:lnTo>
                    <a:pt x="316" y="987"/>
                  </a:lnTo>
                  <a:lnTo>
                    <a:pt x="321" y="992"/>
                  </a:lnTo>
                  <a:lnTo>
                    <a:pt x="332" y="996"/>
                  </a:lnTo>
                  <a:lnTo>
                    <a:pt x="332" y="996"/>
                  </a:lnTo>
                  <a:lnTo>
                    <a:pt x="351" y="1012"/>
                  </a:lnTo>
                  <a:lnTo>
                    <a:pt x="351" y="1012"/>
                  </a:lnTo>
                  <a:lnTo>
                    <a:pt x="367" y="1012"/>
                  </a:lnTo>
                  <a:lnTo>
                    <a:pt x="380" y="1014"/>
                  </a:lnTo>
                  <a:lnTo>
                    <a:pt x="384" y="1014"/>
                  </a:lnTo>
                  <a:lnTo>
                    <a:pt x="387" y="1015"/>
                  </a:lnTo>
                  <a:lnTo>
                    <a:pt x="387" y="1015"/>
                  </a:lnTo>
                  <a:lnTo>
                    <a:pt x="393" y="1018"/>
                  </a:lnTo>
                  <a:lnTo>
                    <a:pt x="405" y="1021"/>
                  </a:lnTo>
                  <a:lnTo>
                    <a:pt x="418" y="1024"/>
                  </a:lnTo>
                  <a:lnTo>
                    <a:pt x="421" y="1000"/>
                  </a:lnTo>
                  <a:lnTo>
                    <a:pt x="430" y="970"/>
                  </a:lnTo>
                  <a:lnTo>
                    <a:pt x="469" y="970"/>
                  </a:lnTo>
                  <a:lnTo>
                    <a:pt x="506" y="917"/>
                  </a:lnTo>
                  <a:lnTo>
                    <a:pt x="525" y="860"/>
                  </a:lnTo>
                  <a:lnTo>
                    <a:pt x="525" y="860"/>
                  </a:lnTo>
                  <a:lnTo>
                    <a:pt x="529" y="855"/>
                  </a:lnTo>
                  <a:lnTo>
                    <a:pt x="533" y="850"/>
                  </a:lnTo>
                  <a:lnTo>
                    <a:pt x="533" y="850"/>
                  </a:lnTo>
                  <a:lnTo>
                    <a:pt x="536" y="836"/>
                  </a:lnTo>
                  <a:lnTo>
                    <a:pt x="539" y="825"/>
                  </a:lnTo>
                  <a:lnTo>
                    <a:pt x="542" y="816"/>
                  </a:lnTo>
                  <a:lnTo>
                    <a:pt x="542" y="816"/>
                  </a:lnTo>
                  <a:lnTo>
                    <a:pt x="545" y="813"/>
                  </a:lnTo>
                  <a:lnTo>
                    <a:pt x="545" y="808"/>
                  </a:lnTo>
                  <a:lnTo>
                    <a:pt x="545" y="800"/>
                  </a:lnTo>
                  <a:lnTo>
                    <a:pt x="542" y="789"/>
                  </a:lnTo>
                  <a:lnTo>
                    <a:pt x="542" y="789"/>
                  </a:lnTo>
                  <a:lnTo>
                    <a:pt x="541" y="753"/>
                  </a:lnTo>
                  <a:lnTo>
                    <a:pt x="539" y="728"/>
                  </a:lnTo>
                  <a:lnTo>
                    <a:pt x="539" y="715"/>
                  </a:lnTo>
                  <a:lnTo>
                    <a:pt x="539" y="715"/>
                  </a:lnTo>
                  <a:lnTo>
                    <a:pt x="544" y="707"/>
                  </a:lnTo>
                  <a:lnTo>
                    <a:pt x="547" y="703"/>
                  </a:lnTo>
                  <a:lnTo>
                    <a:pt x="539" y="660"/>
                  </a:lnTo>
                  <a:lnTo>
                    <a:pt x="547" y="652"/>
                  </a:lnTo>
                  <a:lnTo>
                    <a:pt x="533" y="624"/>
                  </a:lnTo>
                  <a:close/>
                  <a:moveTo>
                    <a:pt x="222" y="290"/>
                  </a:moveTo>
                  <a:lnTo>
                    <a:pt x="225" y="354"/>
                  </a:lnTo>
                  <a:lnTo>
                    <a:pt x="280" y="388"/>
                  </a:lnTo>
                  <a:lnTo>
                    <a:pt x="329" y="407"/>
                  </a:lnTo>
                  <a:lnTo>
                    <a:pt x="387" y="407"/>
                  </a:lnTo>
                  <a:lnTo>
                    <a:pt x="446" y="391"/>
                  </a:lnTo>
                  <a:lnTo>
                    <a:pt x="466" y="366"/>
                  </a:lnTo>
                  <a:lnTo>
                    <a:pt x="497" y="340"/>
                  </a:lnTo>
                  <a:lnTo>
                    <a:pt x="513" y="299"/>
                  </a:lnTo>
                  <a:lnTo>
                    <a:pt x="475" y="340"/>
                  </a:lnTo>
                  <a:lnTo>
                    <a:pt x="418" y="329"/>
                  </a:lnTo>
                  <a:lnTo>
                    <a:pt x="446" y="357"/>
                  </a:lnTo>
                  <a:lnTo>
                    <a:pt x="405" y="382"/>
                  </a:lnTo>
                  <a:lnTo>
                    <a:pt x="378" y="394"/>
                  </a:lnTo>
                  <a:lnTo>
                    <a:pt x="329" y="385"/>
                  </a:lnTo>
                  <a:lnTo>
                    <a:pt x="292" y="363"/>
                  </a:lnTo>
                  <a:lnTo>
                    <a:pt x="323" y="342"/>
                  </a:lnTo>
                  <a:lnTo>
                    <a:pt x="342" y="309"/>
                  </a:lnTo>
                  <a:lnTo>
                    <a:pt x="342" y="256"/>
                  </a:lnTo>
                  <a:lnTo>
                    <a:pt x="311" y="315"/>
                  </a:lnTo>
                  <a:lnTo>
                    <a:pt x="267" y="332"/>
                  </a:lnTo>
                  <a:lnTo>
                    <a:pt x="247" y="337"/>
                  </a:lnTo>
                  <a:lnTo>
                    <a:pt x="222" y="29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9" name="Freeform 5">
              <a:extLst>
                <a:ext uri="{FF2B5EF4-FFF2-40B4-BE49-F238E27FC236}">
                  <a16:creationId xmlns:a16="http://schemas.microsoft.com/office/drawing/2014/main" id="{4DFF95DB-1C12-6F25-C2C5-B10E30C3C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705306" y="898525"/>
              <a:ext cx="2651125" cy="2530475"/>
            </a:xfrm>
            <a:custGeom>
              <a:avLst/>
              <a:gdLst>
                <a:gd name="T0" fmla="*/ 555 w 3339"/>
                <a:gd name="T1" fmla="*/ 36 h 3187"/>
                <a:gd name="T2" fmla="*/ 452 w 3339"/>
                <a:gd name="T3" fmla="*/ 230 h 3187"/>
                <a:gd name="T4" fmla="*/ 443 w 3339"/>
                <a:gd name="T5" fmla="*/ 263 h 3187"/>
                <a:gd name="T6" fmla="*/ 460 w 3339"/>
                <a:gd name="T7" fmla="*/ 309 h 3187"/>
                <a:gd name="T8" fmla="*/ 472 w 3339"/>
                <a:gd name="T9" fmla="*/ 360 h 3187"/>
                <a:gd name="T10" fmla="*/ 512 w 3339"/>
                <a:gd name="T11" fmla="*/ 439 h 3187"/>
                <a:gd name="T12" fmla="*/ 517 w 3339"/>
                <a:gd name="T13" fmla="*/ 488 h 3187"/>
                <a:gd name="T14" fmla="*/ 507 w 3339"/>
                <a:gd name="T15" fmla="*/ 511 h 3187"/>
                <a:gd name="T16" fmla="*/ 485 w 3339"/>
                <a:gd name="T17" fmla="*/ 523 h 3187"/>
                <a:gd name="T18" fmla="*/ 501 w 3339"/>
                <a:gd name="T19" fmla="*/ 542 h 3187"/>
                <a:gd name="T20" fmla="*/ 496 w 3339"/>
                <a:gd name="T21" fmla="*/ 559 h 3187"/>
                <a:gd name="T22" fmla="*/ 453 w 3339"/>
                <a:gd name="T23" fmla="*/ 583 h 3187"/>
                <a:gd name="T24" fmla="*/ 387 w 3339"/>
                <a:gd name="T25" fmla="*/ 653 h 3187"/>
                <a:gd name="T26" fmla="*/ 378 w 3339"/>
                <a:gd name="T27" fmla="*/ 753 h 3187"/>
                <a:gd name="T28" fmla="*/ 381 w 3339"/>
                <a:gd name="T29" fmla="*/ 779 h 3187"/>
                <a:gd name="T30" fmla="*/ 338 w 3339"/>
                <a:gd name="T31" fmla="*/ 853 h 3187"/>
                <a:gd name="T32" fmla="*/ 352 w 3339"/>
                <a:gd name="T33" fmla="*/ 886 h 3187"/>
                <a:gd name="T34" fmla="*/ 323 w 3339"/>
                <a:gd name="T35" fmla="*/ 939 h 3187"/>
                <a:gd name="T36" fmla="*/ 33 w 3339"/>
                <a:gd name="T37" fmla="*/ 1937 h 3187"/>
                <a:gd name="T38" fmla="*/ 76 w 3339"/>
                <a:gd name="T39" fmla="*/ 2444 h 3187"/>
                <a:gd name="T40" fmla="*/ 93 w 3339"/>
                <a:gd name="T41" fmla="*/ 2488 h 3187"/>
                <a:gd name="T42" fmla="*/ 528 w 3339"/>
                <a:gd name="T43" fmla="*/ 2697 h 3187"/>
                <a:gd name="T44" fmla="*/ 560 w 3339"/>
                <a:gd name="T45" fmla="*/ 2659 h 3187"/>
                <a:gd name="T46" fmla="*/ 645 w 3339"/>
                <a:gd name="T47" fmla="*/ 2610 h 3187"/>
                <a:gd name="T48" fmla="*/ 634 w 3339"/>
                <a:gd name="T49" fmla="*/ 2475 h 3187"/>
                <a:gd name="T50" fmla="*/ 788 w 3339"/>
                <a:gd name="T51" fmla="*/ 2526 h 3187"/>
                <a:gd name="T52" fmla="*/ 696 w 3339"/>
                <a:gd name="T53" fmla="*/ 2432 h 3187"/>
                <a:gd name="T54" fmla="*/ 665 w 3339"/>
                <a:gd name="T55" fmla="*/ 2297 h 3187"/>
                <a:gd name="T56" fmla="*/ 743 w 3339"/>
                <a:gd name="T57" fmla="*/ 2037 h 3187"/>
                <a:gd name="T58" fmla="*/ 1060 w 3339"/>
                <a:gd name="T59" fmla="*/ 2120 h 3187"/>
                <a:gd name="T60" fmla="*/ 1168 w 3339"/>
                <a:gd name="T61" fmla="*/ 2226 h 3187"/>
                <a:gd name="T62" fmla="*/ 1167 w 3339"/>
                <a:gd name="T63" fmla="*/ 2248 h 3187"/>
                <a:gd name="T64" fmla="*/ 1089 w 3339"/>
                <a:gd name="T65" fmla="*/ 2353 h 3187"/>
                <a:gd name="T66" fmla="*/ 1124 w 3339"/>
                <a:gd name="T67" fmla="*/ 2377 h 3187"/>
                <a:gd name="T68" fmla="*/ 1117 w 3339"/>
                <a:gd name="T69" fmla="*/ 2582 h 3187"/>
                <a:gd name="T70" fmla="*/ 1088 w 3339"/>
                <a:gd name="T71" fmla="*/ 2640 h 3187"/>
                <a:gd name="T72" fmla="*/ 1084 w 3339"/>
                <a:gd name="T73" fmla="*/ 2681 h 3187"/>
                <a:gd name="T74" fmla="*/ 1135 w 3339"/>
                <a:gd name="T75" fmla="*/ 2834 h 3187"/>
                <a:gd name="T76" fmla="*/ 3339 w 3339"/>
                <a:gd name="T77" fmla="*/ 2044 h 3187"/>
                <a:gd name="T78" fmla="*/ 3254 w 3339"/>
                <a:gd name="T79" fmla="*/ 1805 h 3187"/>
                <a:gd name="T80" fmla="*/ 3029 w 3339"/>
                <a:gd name="T81" fmla="*/ 1560 h 3187"/>
                <a:gd name="T82" fmla="*/ 2960 w 3339"/>
                <a:gd name="T83" fmla="*/ 1461 h 3187"/>
                <a:gd name="T84" fmla="*/ 2893 w 3339"/>
                <a:gd name="T85" fmla="*/ 1273 h 3187"/>
                <a:gd name="T86" fmla="*/ 2791 w 3339"/>
                <a:gd name="T87" fmla="*/ 1151 h 3187"/>
                <a:gd name="T88" fmla="*/ 2735 w 3339"/>
                <a:gd name="T89" fmla="*/ 1071 h 3187"/>
                <a:gd name="T90" fmla="*/ 2141 w 3339"/>
                <a:gd name="T91" fmla="*/ 379 h 3187"/>
                <a:gd name="T92" fmla="*/ 2097 w 3339"/>
                <a:gd name="T93" fmla="*/ 299 h 3187"/>
                <a:gd name="T94" fmla="*/ 2094 w 3339"/>
                <a:gd name="T95" fmla="*/ 205 h 3187"/>
                <a:gd name="T96" fmla="*/ 2081 w 3339"/>
                <a:gd name="T97" fmla="*/ 158 h 3187"/>
                <a:gd name="T98" fmla="*/ 2087 w 3339"/>
                <a:gd name="T99" fmla="*/ 123 h 3187"/>
                <a:gd name="T100" fmla="*/ 2053 w 3339"/>
                <a:gd name="T101" fmla="*/ 115 h 3187"/>
                <a:gd name="T102" fmla="*/ 2007 w 3339"/>
                <a:gd name="T103" fmla="*/ 39 h 3187"/>
                <a:gd name="T104" fmla="*/ 1838 w 3339"/>
                <a:gd name="T105" fmla="*/ 49 h 3187"/>
                <a:gd name="T106" fmla="*/ 1225 w 3339"/>
                <a:gd name="T107" fmla="*/ 0 h 3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339" h="3187">
                  <a:moveTo>
                    <a:pt x="825" y="132"/>
                  </a:moveTo>
                  <a:lnTo>
                    <a:pt x="659" y="30"/>
                  </a:lnTo>
                  <a:lnTo>
                    <a:pt x="629" y="27"/>
                  </a:lnTo>
                  <a:lnTo>
                    <a:pt x="623" y="39"/>
                  </a:lnTo>
                  <a:lnTo>
                    <a:pt x="555" y="36"/>
                  </a:lnTo>
                  <a:lnTo>
                    <a:pt x="507" y="67"/>
                  </a:lnTo>
                  <a:lnTo>
                    <a:pt x="507" y="107"/>
                  </a:lnTo>
                  <a:lnTo>
                    <a:pt x="457" y="132"/>
                  </a:lnTo>
                  <a:lnTo>
                    <a:pt x="452" y="230"/>
                  </a:lnTo>
                  <a:lnTo>
                    <a:pt x="452" y="230"/>
                  </a:lnTo>
                  <a:lnTo>
                    <a:pt x="446" y="240"/>
                  </a:lnTo>
                  <a:lnTo>
                    <a:pt x="441" y="250"/>
                  </a:lnTo>
                  <a:lnTo>
                    <a:pt x="440" y="256"/>
                  </a:lnTo>
                  <a:lnTo>
                    <a:pt x="440" y="256"/>
                  </a:lnTo>
                  <a:lnTo>
                    <a:pt x="443" y="263"/>
                  </a:lnTo>
                  <a:lnTo>
                    <a:pt x="449" y="277"/>
                  </a:lnTo>
                  <a:lnTo>
                    <a:pt x="456" y="291"/>
                  </a:lnTo>
                  <a:lnTo>
                    <a:pt x="459" y="300"/>
                  </a:lnTo>
                  <a:lnTo>
                    <a:pt x="460" y="309"/>
                  </a:lnTo>
                  <a:lnTo>
                    <a:pt x="460" y="309"/>
                  </a:lnTo>
                  <a:lnTo>
                    <a:pt x="462" y="324"/>
                  </a:lnTo>
                  <a:lnTo>
                    <a:pt x="462" y="335"/>
                  </a:lnTo>
                  <a:lnTo>
                    <a:pt x="463" y="343"/>
                  </a:lnTo>
                  <a:lnTo>
                    <a:pt x="466" y="351"/>
                  </a:lnTo>
                  <a:lnTo>
                    <a:pt x="472" y="360"/>
                  </a:lnTo>
                  <a:lnTo>
                    <a:pt x="479" y="373"/>
                  </a:lnTo>
                  <a:lnTo>
                    <a:pt x="479" y="373"/>
                  </a:lnTo>
                  <a:lnTo>
                    <a:pt x="496" y="400"/>
                  </a:lnTo>
                  <a:lnTo>
                    <a:pt x="506" y="422"/>
                  </a:lnTo>
                  <a:lnTo>
                    <a:pt x="512" y="439"/>
                  </a:lnTo>
                  <a:lnTo>
                    <a:pt x="513" y="450"/>
                  </a:lnTo>
                  <a:lnTo>
                    <a:pt x="513" y="450"/>
                  </a:lnTo>
                  <a:lnTo>
                    <a:pt x="515" y="460"/>
                  </a:lnTo>
                  <a:lnTo>
                    <a:pt x="517" y="477"/>
                  </a:lnTo>
                  <a:lnTo>
                    <a:pt x="517" y="488"/>
                  </a:lnTo>
                  <a:lnTo>
                    <a:pt x="516" y="496"/>
                  </a:lnTo>
                  <a:lnTo>
                    <a:pt x="513" y="504"/>
                  </a:lnTo>
                  <a:lnTo>
                    <a:pt x="510" y="508"/>
                  </a:lnTo>
                  <a:lnTo>
                    <a:pt x="507" y="511"/>
                  </a:lnTo>
                  <a:lnTo>
                    <a:pt x="507" y="511"/>
                  </a:lnTo>
                  <a:lnTo>
                    <a:pt x="497" y="515"/>
                  </a:lnTo>
                  <a:lnTo>
                    <a:pt x="490" y="518"/>
                  </a:lnTo>
                  <a:lnTo>
                    <a:pt x="485" y="520"/>
                  </a:lnTo>
                  <a:lnTo>
                    <a:pt x="485" y="520"/>
                  </a:lnTo>
                  <a:lnTo>
                    <a:pt x="485" y="523"/>
                  </a:lnTo>
                  <a:lnTo>
                    <a:pt x="485" y="523"/>
                  </a:lnTo>
                  <a:lnTo>
                    <a:pt x="488" y="526"/>
                  </a:lnTo>
                  <a:lnTo>
                    <a:pt x="493" y="530"/>
                  </a:lnTo>
                  <a:lnTo>
                    <a:pt x="497" y="535"/>
                  </a:lnTo>
                  <a:lnTo>
                    <a:pt x="501" y="542"/>
                  </a:lnTo>
                  <a:lnTo>
                    <a:pt x="501" y="545"/>
                  </a:lnTo>
                  <a:lnTo>
                    <a:pt x="501" y="548"/>
                  </a:lnTo>
                  <a:lnTo>
                    <a:pt x="501" y="552"/>
                  </a:lnTo>
                  <a:lnTo>
                    <a:pt x="498" y="555"/>
                  </a:lnTo>
                  <a:lnTo>
                    <a:pt x="496" y="559"/>
                  </a:lnTo>
                  <a:lnTo>
                    <a:pt x="490" y="564"/>
                  </a:lnTo>
                  <a:lnTo>
                    <a:pt x="474" y="571"/>
                  </a:lnTo>
                  <a:lnTo>
                    <a:pt x="474" y="571"/>
                  </a:lnTo>
                  <a:lnTo>
                    <a:pt x="463" y="577"/>
                  </a:lnTo>
                  <a:lnTo>
                    <a:pt x="453" y="583"/>
                  </a:lnTo>
                  <a:lnTo>
                    <a:pt x="443" y="590"/>
                  </a:lnTo>
                  <a:lnTo>
                    <a:pt x="434" y="599"/>
                  </a:lnTo>
                  <a:lnTo>
                    <a:pt x="417" y="617"/>
                  </a:lnTo>
                  <a:lnTo>
                    <a:pt x="400" y="636"/>
                  </a:lnTo>
                  <a:lnTo>
                    <a:pt x="387" y="653"/>
                  </a:lnTo>
                  <a:lnTo>
                    <a:pt x="378" y="668"/>
                  </a:lnTo>
                  <a:lnTo>
                    <a:pt x="370" y="683"/>
                  </a:lnTo>
                  <a:lnTo>
                    <a:pt x="409" y="706"/>
                  </a:lnTo>
                  <a:lnTo>
                    <a:pt x="378" y="753"/>
                  </a:lnTo>
                  <a:lnTo>
                    <a:pt x="378" y="753"/>
                  </a:lnTo>
                  <a:lnTo>
                    <a:pt x="381" y="760"/>
                  </a:lnTo>
                  <a:lnTo>
                    <a:pt x="384" y="766"/>
                  </a:lnTo>
                  <a:lnTo>
                    <a:pt x="384" y="773"/>
                  </a:lnTo>
                  <a:lnTo>
                    <a:pt x="384" y="773"/>
                  </a:lnTo>
                  <a:lnTo>
                    <a:pt x="381" y="779"/>
                  </a:lnTo>
                  <a:lnTo>
                    <a:pt x="374" y="790"/>
                  </a:lnTo>
                  <a:lnTo>
                    <a:pt x="352" y="814"/>
                  </a:lnTo>
                  <a:lnTo>
                    <a:pt x="320" y="847"/>
                  </a:lnTo>
                  <a:lnTo>
                    <a:pt x="320" y="847"/>
                  </a:lnTo>
                  <a:lnTo>
                    <a:pt x="338" y="853"/>
                  </a:lnTo>
                  <a:lnTo>
                    <a:pt x="349" y="858"/>
                  </a:lnTo>
                  <a:lnTo>
                    <a:pt x="354" y="861"/>
                  </a:lnTo>
                  <a:lnTo>
                    <a:pt x="354" y="866"/>
                  </a:lnTo>
                  <a:lnTo>
                    <a:pt x="354" y="866"/>
                  </a:lnTo>
                  <a:lnTo>
                    <a:pt x="352" y="886"/>
                  </a:lnTo>
                  <a:lnTo>
                    <a:pt x="348" y="898"/>
                  </a:lnTo>
                  <a:lnTo>
                    <a:pt x="345" y="905"/>
                  </a:lnTo>
                  <a:lnTo>
                    <a:pt x="342" y="911"/>
                  </a:lnTo>
                  <a:lnTo>
                    <a:pt x="342" y="911"/>
                  </a:lnTo>
                  <a:lnTo>
                    <a:pt x="323" y="939"/>
                  </a:lnTo>
                  <a:lnTo>
                    <a:pt x="311" y="1015"/>
                  </a:lnTo>
                  <a:lnTo>
                    <a:pt x="253" y="1273"/>
                  </a:lnTo>
                  <a:lnTo>
                    <a:pt x="143" y="1336"/>
                  </a:lnTo>
                  <a:lnTo>
                    <a:pt x="42" y="1631"/>
                  </a:lnTo>
                  <a:lnTo>
                    <a:pt x="33" y="1937"/>
                  </a:lnTo>
                  <a:lnTo>
                    <a:pt x="0" y="2196"/>
                  </a:lnTo>
                  <a:lnTo>
                    <a:pt x="0" y="2196"/>
                  </a:lnTo>
                  <a:lnTo>
                    <a:pt x="39" y="2322"/>
                  </a:lnTo>
                  <a:lnTo>
                    <a:pt x="67" y="2412"/>
                  </a:lnTo>
                  <a:lnTo>
                    <a:pt x="76" y="2444"/>
                  </a:lnTo>
                  <a:lnTo>
                    <a:pt x="79" y="2460"/>
                  </a:lnTo>
                  <a:lnTo>
                    <a:pt x="79" y="2460"/>
                  </a:lnTo>
                  <a:lnTo>
                    <a:pt x="80" y="2463"/>
                  </a:lnTo>
                  <a:lnTo>
                    <a:pt x="83" y="2470"/>
                  </a:lnTo>
                  <a:lnTo>
                    <a:pt x="93" y="2488"/>
                  </a:lnTo>
                  <a:lnTo>
                    <a:pt x="122" y="2536"/>
                  </a:lnTo>
                  <a:lnTo>
                    <a:pt x="168" y="2604"/>
                  </a:lnTo>
                  <a:lnTo>
                    <a:pt x="305" y="2649"/>
                  </a:lnTo>
                  <a:lnTo>
                    <a:pt x="370" y="2658"/>
                  </a:lnTo>
                  <a:lnTo>
                    <a:pt x="528" y="2697"/>
                  </a:lnTo>
                  <a:lnTo>
                    <a:pt x="421" y="2621"/>
                  </a:lnTo>
                  <a:lnTo>
                    <a:pt x="457" y="2621"/>
                  </a:lnTo>
                  <a:lnTo>
                    <a:pt x="457" y="2621"/>
                  </a:lnTo>
                  <a:lnTo>
                    <a:pt x="517" y="2643"/>
                  </a:lnTo>
                  <a:lnTo>
                    <a:pt x="560" y="2659"/>
                  </a:lnTo>
                  <a:lnTo>
                    <a:pt x="580" y="2668"/>
                  </a:lnTo>
                  <a:lnTo>
                    <a:pt x="580" y="2668"/>
                  </a:lnTo>
                  <a:lnTo>
                    <a:pt x="504" y="2576"/>
                  </a:lnTo>
                  <a:lnTo>
                    <a:pt x="531" y="2526"/>
                  </a:lnTo>
                  <a:lnTo>
                    <a:pt x="645" y="2610"/>
                  </a:lnTo>
                  <a:lnTo>
                    <a:pt x="749" y="2630"/>
                  </a:lnTo>
                  <a:lnTo>
                    <a:pt x="611" y="2517"/>
                  </a:lnTo>
                  <a:lnTo>
                    <a:pt x="608" y="2489"/>
                  </a:lnTo>
                  <a:lnTo>
                    <a:pt x="632" y="2500"/>
                  </a:lnTo>
                  <a:lnTo>
                    <a:pt x="634" y="2475"/>
                  </a:lnTo>
                  <a:lnTo>
                    <a:pt x="651" y="2484"/>
                  </a:lnTo>
                  <a:lnTo>
                    <a:pt x="648" y="2472"/>
                  </a:lnTo>
                  <a:lnTo>
                    <a:pt x="712" y="2511"/>
                  </a:lnTo>
                  <a:lnTo>
                    <a:pt x="788" y="2526"/>
                  </a:lnTo>
                  <a:lnTo>
                    <a:pt x="788" y="2526"/>
                  </a:lnTo>
                  <a:lnTo>
                    <a:pt x="715" y="2475"/>
                  </a:lnTo>
                  <a:lnTo>
                    <a:pt x="715" y="2475"/>
                  </a:lnTo>
                  <a:lnTo>
                    <a:pt x="712" y="2470"/>
                  </a:lnTo>
                  <a:lnTo>
                    <a:pt x="706" y="2460"/>
                  </a:lnTo>
                  <a:lnTo>
                    <a:pt x="696" y="2432"/>
                  </a:lnTo>
                  <a:lnTo>
                    <a:pt x="681" y="2393"/>
                  </a:lnTo>
                  <a:lnTo>
                    <a:pt x="724" y="2416"/>
                  </a:lnTo>
                  <a:lnTo>
                    <a:pt x="794" y="2416"/>
                  </a:lnTo>
                  <a:lnTo>
                    <a:pt x="690" y="2328"/>
                  </a:lnTo>
                  <a:lnTo>
                    <a:pt x="665" y="2297"/>
                  </a:lnTo>
                  <a:lnTo>
                    <a:pt x="727" y="2230"/>
                  </a:lnTo>
                  <a:lnTo>
                    <a:pt x="690" y="2135"/>
                  </a:lnTo>
                  <a:lnTo>
                    <a:pt x="668" y="2101"/>
                  </a:lnTo>
                  <a:lnTo>
                    <a:pt x="715" y="2101"/>
                  </a:lnTo>
                  <a:lnTo>
                    <a:pt x="743" y="2037"/>
                  </a:lnTo>
                  <a:lnTo>
                    <a:pt x="800" y="2056"/>
                  </a:lnTo>
                  <a:lnTo>
                    <a:pt x="822" y="2013"/>
                  </a:lnTo>
                  <a:lnTo>
                    <a:pt x="901" y="1979"/>
                  </a:lnTo>
                  <a:lnTo>
                    <a:pt x="907" y="1971"/>
                  </a:lnTo>
                  <a:lnTo>
                    <a:pt x="1060" y="2120"/>
                  </a:lnTo>
                  <a:lnTo>
                    <a:pt x="1148" y="2190"/>
                  </a:lnTo>
                  <a:lnTo>
                    <a:pt x="1148" y="2190"/>
                  </a:lnTo>
                  <a:lnTo>
                    <a:pt x="1154" y="2198"/>
                  </a:lnTo>
                  <a:lnTo>
                    <a:pt x="1164" y="2215"/>
                  </a:lnTo>
                  <a:lnTo>
                    <a:pt x="1168" y="2226"/>
                  </a:lnTo>
                  <a:lnTo>
                    <a:pt x="1171" y="2234"/>
                  </a:lnTo>
                  <a:lnTo>
                    <a:pt x="1171" y="2239"/>
                  </a:lnTo>
                  <a:lnTo>
                    <a:pt x="1171" y="2243"/>
                  </a:lnTo>
                  <a:lnTo>
                    <a:pt x="1170" y="2246"/>
                  </a:lnTo>
                  <a:lnTo>
                    <a:pt x="1167" y="2248"/>
                  </a:lnTo>
                  <a:lnTo>
                    <a:pt x="1167" y="2248"/>
                  </a:lnTo>
                  <a:lnTo>
                    <a:pt x="1158" y="2256"/>
                  </a:lnTo>
                  <a:lnTo>
                    <a:pt x="1145" y="2272"/>
                  </a:lnTo>
                  <a:lnTo>
                    <a:pt x="1114" y="2314"/>
                  </a:lnTo>
                  <a:lnTo>
                    <a:pt x="1089" y="2353"/>
                  </a:lnTo>
                  <a:lnTo>
                    <a:pt x="1082" y="2366"/>
                  </a:lnTo>
                  <a:lnTo>
                    <a:pt x="1081" y="2369"/>
                  </a:lnTo>
                  <a:lnTo>
                    <a:pt x="1081" y="2371"/>
                  </a:lnTo>
                  <a:lnTo>
                    <a:pt x="1081" y="2371"/>
                  </a:lnTo>
                  <a:lnTo>
                    <a:pt x="1124" y="2377"/>
                  </a:lnTo>
                  <a:lnTo>
                    <a:pt x="1161" y="2382"/>
                  </a:lnTo>
                  <a:lnTo>
                    <a:pt x="1072" y="2570"/>
                  </a:lnTo>
                  <a:lnTo>
                    <a:pt x="1119" y="2579"/>
                  </a:lnTo>
                  <a:lnTo>
                    <a:pt x="1119" y="2579"/>
                  </a:lnTo>
                  <a:lnTo>
                    <a:pt x="1117" y="2582"/>
                  </a:lnTo>
                  <a:lnTo>
                    <a:pt x="1114" y="2592"/>
                  </a:lnTo>
                  <a:lnTo>
                    <a:pt x="1111" y="2601"/>
                  </a:lnTo>
                  <a:lnTo>
                    <a:pt x="1105" y="2611"/>
                  </a:lnTo>
                  <a:lnTo>
                    <a:pt x="1098" y="2624"/>
                  </a:lnTo>
                  <a:lnTo>
                    <a:pt x="1088" y="2640"/>
                  </a:lnTo>
                  <a:lnTo>
                    <a:pt x="1088" y="2640"/>
                  </a:lnTo>
                  <a:lnTo>
                    <a:pt x="1085" y="2645"/>
                  </a:lnTo>
                  <a:lnTo>
                    <a:pt x="1084" y="2651"/>
                  </a:lnTo>
                  <a:lnTo>
                    <a:pt x="1082" y="2664"/>
                  </a:lnTo>
                  <a:lnTo>
                    <a:pt x="1084" y="2681"/>
                  </a:lnTo>
                  <a:lnTo>
                    <a:pt x="1086" y="2700"/>
                  </a:lnTo>
                  <a:lnTo>
                    <a:pt x="1092" y="2721"/>
                  </a:lnTo>
                  <a:lnTo>
                    <a:pt x="1100" y="2743"/>
                  </a:lnTo>
                  <a:lnTo>
                    <a:pt x="1117" y="2790"/>
                  </a:lnTo>
                  <a:lnTo>
                    <a:pt x="1135" y="2834"/>
                  </a:lnTo>
                  <a:lnTo>
                    <a:pt x="1152" y="2870"/>
                  </a:lnTo>
                  <a:lnTo>
                    <a:pt x="1170" y="2906"/>
                  </a:lnTo>
                  <a:lnTo>
                    <a:pt x="1212" y="3187"/>
                  </a:lnTo>
                  <a:lnTo>
                    <a:pt x="3235" y="3187"/>
                  </a:lnTo>
                  <a:lnTo>
                    <a:pt x="3339" y="2044"/>
                  </a:lnTo>
                  <a:lnTo>
                    <a:pt x="3339" y="2044"/>
                  </a:lnTo>
                  <a:lnTo>
                    <a:pt x="3298" y="1928"/>
                  </a:lnTo>
                  <a:lnTo>
                    <a:pt x="3270" y="1848"/>
                  </a:lnTo>
                  <a:lnTo>
                    <a:pt x="3254" y="1805"/>
                  </a:lnTo>
                  <a:lnTo>
                    <a:pt x="3254" y="1805"/>
                  </a:lnTo>
                  <a:lnTo>
                    <a:pt x="3241" y="1790"/>
                  </a:lnTo>
                  <a:lnTo>
                    <a:pt x="3212" y="1758"/>
                  </a:lnTo>
                  <a:lnTo>
                    <a:pt x="3123" y="1664"/>
                  </a:lnTo>
                  <a:lnTo>
                    <a:pt x="3073" y="1610"/>
                  </a:lnTo>
                  <a:lnTo>
                    <a:pt x="3029" y="1560"/>
                  </a:lnTo>
                  <a:lnTo>
                    <a:pt x="2994" y="1518"/>
                  </a:lnTo>
                  <a:lnTo>
                    <a:pt x="2981" y="1500"/>
                  </a:lnTo>
                  <a:lnTo>
                    <a:pt x="2972" y="1487"/>
                  </a:lnTo>
                  <a:lnTo>
                    <a:pt x="2972" y="1487"/>
                  </a:lnTo>
                  <a:lnTo>
                    <a:pt x="2960" y="1461"/>
                  </a:lnTo>
                  <a:lnTo>
                    <a:pt x="2949" y="1430"/>
                  </a:lnTo>
                  <a:lnTo>
                    <a:pt x="2924" y="1364"/>
                  </a:lnTo>
                  <a:lnTo>
                    <a:pt x="2903" y="1305"/>
                  </a:lnTo>
                  <a:lnTo>
                    <a:pt x="2893" y="1273"/>
                  </a:lnTo>
                  <a:lnTo>
                    <a:pt x="2893" y="1273"/>
                  </a:lnTo>
                  <a:lnTo>
                    <a:pt x="2890" y="1267"/>
                  </a:lnTo>
                  <a:lnTo>
                    <a:pt x="2886" y="1260"/>
                  </a:lnTo>
                  <a:lnTo>
                    <a:pt x="2868" y="1239"/>
                  </a:lnTo>
                  <a:lnTo>
                    <a:pt x="2818" y="1182"/>
                  </a:lnTo>
                  <a:lnTo>
                    <a:pt x="2791" y="1151"/>
                  </a:lnTo>
                  <a:lnTo>
                    <a:pt x="2766" y="1121"/>
                  </a:lnTo>
                  <a:lnTo>
                    <a:pt x="2747" y="1093"/>
                  </a:lnTo>
                  <a:lnTo>
                    <a:pt x="2739" y="1081"/>
                  </a:lnTo>
                  <a:lnTo>
                    <a:pt x="2735" y="1071"/>
                  </a:lnTo>
                  <a:lnTo>
                    <a:pt x="2735" y="1071"/>
                  </a:lnTo>
                  <a:lnTo>
                    <a:pt x="2719" y="1036"/>
                  </a:lnTo>
                  <a:lnTo>
                    <a:pt x="2690" y="976"/>
                  </a:lnTo>
                  <a:lnTo>
                    <a:pt x="2608" y="813"/>
                  </a:lnTo>
                  <a:lnTo>
                    <a:pt x="2497" y="593"/>
                  </a:lnTo>
                  <a:lnTo>
                    <a:pt x="2141" y="379"/>
                  </a:lnTo>
                  <a:lnTo>
                    <a:pt x="2091" y="326"/>
                  </a:lnTo>
                  <a:lnTo>
                    <a:pt x="2091" y="326"/>
                  </a:lnTo>
                  <a:lnTo>
                    <a:pt x="2093" y="324"/>
                  </a:lnTo>
                  <a:lnTo>
                    <a:pt x="2093" y="324"/>
                  </a:lnTo>
                  <a:lnTo>
                    <a:pt x="2097" y="299"/>
                  </a:lnTo>
                  <a:lnTo>
                    <a:pt x="2099" y="284"/>
                  </a:lnTo>
                  <a:lnTo>
                    <a:pt x="2099" y="284"/>
                  </a:lnTo>
                  <a:lnTo>
                    <a:pt x="2099" y="271"/>
                  </a:lnTo>
                  <a:lnTo>
                    <a:pt x="2097" y="240"/>
                  </a:lnTo>
                  <a:lnTo>
                    <a:pt x="2094" y="205"/>
                  </a:lnTo>
                  <a:lnTo>
                    <a:pt x="2090" y="189"/>
                  </a:lnTo>
                  <a:lnTo>
                    <a:pt x="2087" y="177"/>
                  </a:lnTo>
                  <a:lnTo>
                    <a:pt x="2087" y="177"/>
                  </a:lnTo>
                  <a:lnTo>
                    <a:pt x="2083" y="168"/>
                  </a:lnTo>
                  <a:lnTo>
                    <a:pt x="2081" y="158"/>
                  </a:lnTo>
                  <a:lnTo>
                    <a:pt x="2081" y="149"/>
                  </a:lnTo>
                  <a:lnTo>
                    <a:pt x="2083" y="140"/>
                  </a:lnTo>
                  <a:lnTo>
                    <a:pt x="2086" y="127"/>
                  </a:lnTo>
                  <a:lnTo>
                    <a:pt x="2087" y="123"/>
                  </a:lnTo>
                  <a:lnTo>
                    <a:pt x="2087" y="123"/>
                  </a:lnTo>
                  <a:lnTo>
                    <a:pt x="2072" y="121"/>
                  </a:lnTo>
                  <a:lnTo>
                    <a:pt x="2061" y="120"/>
                  </a:lnTo>
                  <a:lnTo>
                    <a:pt x="2056" y="118"/>
                  </a:lnTo>
                  <a:lnTo>
                    <a:pt x="2053" y="115"/>
                  </a:lnTo>
                  <a:lnTo>
                    <a:pt x="2053" y="115"/>
                  </a:lnTo>
                  <a:lnTo>
                    <a:pt x="2050" y="112"/>
                  </a:lnTo>
                  <a:lnTo>
                    <a:pt x="2050" y="107"/>
                  </a:lnTo>
                  <a:lnTo>
                    <a:pt x="2050" y="92"/>
                  </a:lnTo>
                  <a:lnTo>
                    <a:pt x="2053" y="73"/>
                  </a:lnTo>
                  <a:lnTo>
                    <a:pt x="2007" y="39"/>
                  </a:lnTo>
                  <a:lnTo>
                    <a:pt x="2007" y="39"/>
                  </a:lnTo>
                  <a:lnTo>
                    <a:pt x="1954" y="42"/>
                  </a:lnTo>
                  <a:lnTo>
                    <a:pt x="1891" y="45"/>
                  </a:lnTo>
                  <a:lnTo>
                    <a:pt x="1891" y="45"/>
                  </a:lnTo>
                  <a:lnTo>
                    <a:pt x="1838" y="49"/>
                  </a:lnTo>
                  <a:lnTo>
                    <a:pt x="1796" y="55"/>
                  </a:lnTo>
                  <a:lnTo>
                    <a:pt x="1796" y="55"/>
                  </a:lnTo>
                  <a:lnTo>
                    <a:pt x="1758" y="86"/>
                  </a:lnTo>
                  <a:lnTo>
                    <a:pt x="1500" y="48"/>
                  </a:lnTo>
                  <a:lnTo>
                    <a:pt x="1225" y="0"/>
                  </a:lnTo>
                  <a:lnTo>
                    <a:pt x="1024" y="30"/>
                  </a:lnTo>
                  <a:lnTo>
                    <a:pt x="825" y="132"/>
                  </a:lnTo>
                  <a:close/>
                </a:path>
              </a:pathLst>
            </a:custGeom>
            <a:noFill/>
            <a:ln w="76200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6520615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1120</TotalTime>
  <Words>138</Words>
  <Application>Microsoft Office PowerPoint</Application>
  <PresentationFormat>A4 210 x 297 mm</PresentationFormat>
  <Paragraphs>21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Wingdings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poph99_クマ出没危険地域</dc:title>
  <dc:subject>poph99_クマ出没危険地域</dc:subject>
  <dc:creator>でじけろお</dc:creator>
  <cp:revision>1</cp:revision>
  <dcterms:created xsi:type="dcterms:W3CDTF">2014-12-04T06:28:23Z</dcterms:created>
  <dcterms:modified xsi:type="dcterms:W3CDTF">2025-10-07T00:16:46Z</dcterms:modified>
  <cp:version>1</cp:version>
</cp:coreProperties>
</file>